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 id="2147483818" r:id="rId12"/>
    <p:sldMasterId id="2147483831" r:id="rId13"/>
  </p:sldMasterIdLst>
  <p:notesMasterIdLst>
    <p:notesMasterId r:id="rId46"/>
  </p:notesMasterIdLst>
  <p:handoutMasterIdLst>
    <p:handoutMasterId r:id="rId47"/>
  </p:handoutMasterIdLst>
  <p:sldIdLst>
    <p:sldId id="290" r:id="rId14"/>
    <p:sldId id="4454" r:id="rId15"/>
    <p:sldId id="4378" r:id="rId16"/>
    <p:sldId id="4450" r:id="rId17"/>
    <p:sldId id="294" r:id="rId18"/>
    <p:sldId id="2362" r:id="rId19"/>
    <p:sldId id="4446" r:id="rId20"/>
    <p:sldId id="4449" r:id="rId21"/>
    <p:sldId id="4360" r:id="rId22"/>
    <p:sldId id="473" r:id="rId23"/>
    <p:sldId id="494" r:id="rId24"/>
    <p:sldId id="479" r:id="rId25"/>
    <p:sldId id="519" r:id="rId26"/>
    <p:sldId id="520" r:id="rId27"/>
    <p:sldId id="521" r:id="rId28"/>
    <p:sldId id="4420" r:id="rId29"/>
    <p:sldId id="4419" r:id="rId30"/>
    <p:sldId id="4411" r:id="rId31"/>
    <p:sldId id="495" r:id="rId32"/>
    <p:sldId id="474" r:id="rId33"/>
    <p:sldId id="295" r:id="rId34"/>
    <p:sldId id="2018" r:id="rId35"/>
    <p:sldId id="4451" r:id="rId36"/>
    <p:sldId id="576" r:id="rId37"/>
    <p:sldId id="4452" r:id="rId38"/>
    <p:sldId id="4453" r:id="rId39"/>
    <p:sldId id="484" r:id="rId40"/>
    <p:sldId id="4368" r:id="rId41"/>
    <p:sldId id="499" r:id="rId42"/>
    <p:sldId id="500" r:id="rId43"/>
    <p:sldId id="514" r:id="rId44"/>
    <p:sldId id="4421" r:id="rId45"/>
  </p:sldIdLst>
  <p:sldSz cx="9144000" cy="6858000" type="screen4x3"/>
  <p:notesSz cx="7010400" cy="9296400"/>
  <p:custDataLst>
    <p:custData r:id="rId6"/>
    <p:custData r:id="rId5"/>
    <p:custData r:id="rId10"/>
    <p:custData r:id="rId2"/>
    <p:custData r:id="rId3"/>
    <p:custData r:id="rId1"/>
    <p:custData r:id="rId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Steven W." initials="RSW" lastIdx="1" clrIdx="0">
    <p:extLst>
      <p:ext uri="{19B8F6BF-5375-455C-9EA6-DF929625EA0E}">
        <p15:presenceInfo xmlns:p15="http://schemas.microsoft.com/office/powerpoint/2012/main" userId="S::Steve.Rick@cunamutual.com::e558b5ca-edb7-4a86-b4df-d7de91ad7c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738"/>
    <a:srgbClr val="FFFFFF"/>
    <a:srgbClr val="DC661D"/>
    <a:srgbClr val="C0C0C0"/>
    <a:srgbClr val="C07888"/>
    <a:srgbClr val="FAB2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589" autoAdjust="0"/>
    <p:restoredTop sz="98401" autoAdjust="0"/>
  </p:normalViewPr>
  <p:slideViewPr>
    <p:cSldViewPr snapToGrid="0">
      <p:cViewPr varScale="1">
        <p:scale>
          <a:sx n="62" d="100"/>
          <a:sy n="62" d="100"/>
        </p:scale>
        <p:origin x="1590" y="78"/>
      </p:cViewPr>
      <p:guideLst>
        <p:guide orient="horz" pos="1800"/>
        <p:guide pos="3200"/>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246"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commentAuthors" Target="commentAuthors.xml"/><Relationship Id="rId8" Type="http://schemas.openxmlformats.org/officeDocument/2006/relationships/customXml" Target="../customXml/item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Arial"/>
              </a:rPr>
              <a:t>U.S. Economic Output</a:t>
            </a:r>
            <a:endParaRPr lang="en-US" sz="2000" b="1" i="0" u="none" strike="noStrike" baseline="0" dirty="0">
              <a:solidFill>
                <a:srgbClr val="000000"/>
              </a:solidFill>
              <a:latin typeface="+mn-lt"/>
              <a:cs typeface="Calibri"/>
            </a:endParaRPr>
          </a:p>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Calibri"/>
              </a:rPr>
              <a:t>Real GDP </a:t>
            </a:r>
          </a:p>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Calibri"/>
              </a:rPr>
              <a:t> </a:t>
            </a:r>
            <a:r>
              <a:rPr lang="en-US" sz="1600" b="1" i="0" u="none" strike="noStrike" baseline="0" dirty="0">
                <a:solidFill>
                  <a:srgbClr val="000000"/>
                </a:solidFill>
                <a:latin typeface="+mn-lt"/>
                <a:cs typeface="Calibri"/>
              </a:rPr>
              <a:t>(Percent Change From One Year Ago)</a:t>
            </a:r>
          </a:p>
        </c:rich>
      </c:tx>
      <c:layout>
        <c:manualLayout>
          <c:xMode val="edge"/>
          <c:yMode val="edge"/>
          <c:x val="0.24437495994046871"/>
          <c:y val="2.4950693333972939E-2"/>
        </c:manualLayout>
      </c:layout>
      <c:overlay val="0"/>
      <c:spPr>
        <a:noFill/>
        <a:ln w="14338">
          <a:noFill/>
        </a:ln>
      </c:spPr>
    </c:title>
    <c:autoTitleDeleted val="0"/>
    <c:plotArea>
      <c:layout>
        <c:manualLayout>
          <c:layoutTarget val="inner"/>
          <c:xMode val="edge"/>
          <c:yMode val="edge"/>
          <c:x val="8.1240729485769714E-2"/>
          <c:y val="0.22931039145330046"/>
          <c:w val="0.89650117212483948"/>
          <c:h val="0.69914164841269955"/>
        </c:manualLayout>
      </c:layout>
      <c:barChart>
        <c:barDir val="col"/>
        <c:grouping val="clustered"/>
        <c:varyColors val="0"/>
        <c:ser>
          <c:idx val="0"/>
          <c:order val="0"/>
          <c:tx>
            <c:strRef>
              <c:f>Sheet1!$B$1</c:f>
              <c:strCache>
                <c:ptCount val="1"/>
                <c:pt idx="0">
                  <c:v>GDP Growth</c:v>
                </c:pt>
              </c:strCache>
            </c:strRef>
          </c:tx>
          <c:spPr>
            <a:solidFill>
              <a:schemeClr val="accent3">
                <a:lumMod val="40000"/>
                <a:lumOff val="60000"/>
              </a:schemeClr>
            </a:solidFill>
            <a:ln>
              <a:solidFill>
                <a:schemeClr val="tx1"/>
              </a:solidFill>
            </a:ln>
          </c:spPr>
          <c:invertIfNegative val="0"/>
          <c:dPt>
            <c:idx val="24"/>
            <c:invertIfNegative val="0"/>
            <c:bubble3D val="0"/>
            <c:spPr>
              <a:solidFill>
                <a:srgbClr val="FF0000"/>
              </a:solidFill>
              <a:ln>
                <a:solidFill>
                  <a:schemeClr val="tx1"/>
                </a:solidFill>
              </a:ln>
            </c:spPr>
            <c:extLst>
              <c:ext xmlns:c16="http://schemas.microsoft.com/office/drawing/2014/chart" uri="{C3380CC4-5D6E-409C-BE32-E72D297353CC}">
                <c16:uniqueId val="{00000001-931F-4CED-9D27-1214FCE47F81}"/>
              </c:ext>
            </c:extLst>
          </c:dPt>
          <c:dPt>
            <c:idx val="25"/>
            <c:invertIfNegative val="0"/>
            <c:bubble3D val="0"/>
            <c:spPr>
              <a:solidFill>
                <a:srgbClr val="FF0000"/>
              </a:solidFill>
              <a:ln>
                <a:solidFill>
                  <a:schemeClr val="tx1"/>
                </a:solidFill>
              </a:ln>
            </c:spPr>
            <c:extLst>
              <c:ext xmlns:c16="http://schemas.microsoft.com/office/drawing/2014/chart" uri="{C3380CC4-5D6E-409C-BE32-E72D297353CC}">
                <c16:uniqueId val="{00000003-931F-4CED-9D27-1214FCE47F81}"/>
              </c:ext>
            </c:extLst>
          </c:dPt>
          <c:dPt>
            <c:idx val="26"/>
            <c:invertIfNegative val="0"/>
            <c:bubble3D val="0"/>
            <c:spPr>
              <a:solidFill>
                <a:srgbClr val="FF0000"/>
              </a:solidFill>
              <a:ln>
                <a:solidFill>
                  <a:schemeClr val="tx1"/>
                </a:solidFill>
              </a:ln>
            </c:spPr>
            <c:extLst>
              <c:ext xmlns:c16="http://schemas.microsoft.com/office/drawing/2014/chart" uri="{C3380CC4-5D6E-409C-BE32-E72D297353CC}">
                <c16:uniqueId val="{00000000-2D66-4BB6-8C65-0D71509C1DC9}"/>
              </c:ext>
            </c:extLst>
          </c:dPt>
          <c:dPt>
            <c:idx val="27"/>
            <c:invertIfNegative val="0"/>
            <c:bubble3D val="0"/>
            <c:spPr>
              <a:solidFill>
                <a:srgbClr val="FF0000"/>
              </a:solidFill>
              <a:ln>
                <a:solidFill>
                  <a:schemeClr val="tx1"/>
                </a:solidFill>
              </a:ln>
            </c:spPr>
            <c:extLst>
              <c:ext xmlns:c16="http://schemas.microsoft.com/office/drawing/2014/chart" uri="{C3380CC4-5D6E-409C-BE32-E72D297353CC}">
                <c16:uniqueId val="{00000001-2D66-4BB6-8C65-0D71509C1DC9}"/>
              </c:ext>
            </c:extLst>
          </c:dPt>
          <c:dPt>
            <c:idx val="31"/>
            <c:invertIfNegative val="0"/>
            <c:bubble3D val="0"/>
            <c:extLst>
              <c:ext xmlns:c16="http://schemas.microsoft.com/office/drawing/2014/chart" uri="{C3380CC4-5D6E-409C-BE32-E72D297353CC}">
                <c16:uniqueId val="{00000004-931F-4CED-9D27-1214FCE47F81}"/>
              </c:ext>
            </c:extLst>
          </c:dPt>
          <c:dPt>
            <c:idx val="36"/>
            <c:invertIfNegative val="0"/>
            <c:bubble3D val="0"/>
            <c:extLst>
              <c:ext xmlns:c16="http://schemas.microsoft.com/office/drawing/2014/chart" uri="{C3380CC4-5D6E-409C-BE32-E72D297353CC}">
                <c16:uniqueId val="{00000005-931F-4CED-9D27-1214FCE47F81}"/>
              </c:ext>
            </c:extLst>
          </c:dPt>
          <c:dPt>
            <c:idx val="38"/>
            <c:invertIfNegative val="0"/>
            <c:bubble3D val="0"/>
            <c:extLst>
              <c:ext xmlns:c16="http://schemas.microsoft.com/office/drawing/2014/chart" uri="{C3380CC4-5D6E-409C-BE32-E72D297353CC}">
                <c16:uniqueId val="{00000006-931F-4CED-9D27-1214FCE47F81}"/>
              </c:ext>
            </c:extLst>
          </c:dPt>
          <c:dPt>
            <c:idx val="39"/>
            <c:invertIfNegative val="0"/>
            <c:bubble3D val="0"/>
            <c:extLst>
              <c:ext xmlns:c16="http://schemas.microsoft.com/office/drawing/2014/chart" uri="{C3380CC4-5D6E-409C-BE32-E72D297353CC}">
                <c16:uniqueId val="{00000007-931F-4CED-9D27-1214FCE47F81}"/>
              </c:ext>
            </c:extLst>
          </c:dPt>
          <c:dLbls>
            <c:dLbl>
              <c:idx val="0"/>
              <c:layout>
                <c:manualLayout>
                  <c:x val="0"/>
                  <c:y val="-1.7141505832884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31F-4CED-9D27-1214FCE47F81}"/>
                </c:ext>
              </c:extLst>
            </c:dLbl>
            <c:dLbl>
              <c:idx val="5"/>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8-68A3-42AB-AB93-0DADF6491432}"/>
                </c:ext>
              </c:extLst>
            </c:dLbl>
            <c:dLbl>
              <c:idx val="14"/>
              <c:layout>
                <c:manualLayout>
                  <c:x val="2.5155112778092697E-3"/>
                  <c:y val="1.64107417727628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31F-4CED-9D27-1214FCE47F81}"/>
                </c:ext>
              </c:extLst>
            </c:dLbl>
            <c:dLbl>
              <c:idx val="29"/>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8A3-42AB-AB93-0DADF6491432}"/>
                </c:ext>
              </c:extLst>
            </c:dLbl>
            <c:dLbl>
              <c:idx val="30"/>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A-68A3-42AB-AB93-0DADF6491432}"/>
                </c:ext>
              </c:extLst>
            </c:dLbl>
            <c:dLbl>
              <c:idx val="31"/>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31F-4CED-9D27-1214FCE47F81}"/>
                </c:ext>
              </c:extLst>
            </c:dLbl>
            <c:dLbl>
              <c:idx val="34"/>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68A3-42AB-AB93-0DADF6491432}"/>
                </c:ext>
              </c:extLst>
            </c:dLbl>
            <c:dLbl>
              <c:idx val="35"/>
              <c:numFmt formatCode="0.0" sourceLinked="0"/>
              <c:spPr>
                <a:noFill/>
                <a:ln w="14338">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C-68A3-42AB-AB93-0DADF6491432}"/>
                </c:ext>
              </c:extLst>
            </c:dLbl>
            <c:dLbl>
              <c:idx val="36"/>
              <c:delete val="1"/>
              <c:extLst>
                <c:ext xmlns:c15="http://schemas.microsoft.com/office/drawing/2012/chart" uri="{CE6537A1-D6FC-4f65-9D91-7224C49458BB}"/>
                <c:ext xmlns:c16="http://schemas.microsoft.com/office/drawing/2014/chart" uri="{C3380CC4-5D6E-409C-BE32-E72D297353CC}">
                  <c16:uniqueId val="{00000005-931F-4CED-9D27-1214FCE47F81}"/>
                </c:ext>
              </c:extLst>
            </c:dLbl>
            <c:dLbl>
              <c:idx val="38"/>
              <c:delete val="1"/>
              <c:extLst>
                <c:ext xmlns:c15="http://schemas.microsoft.com/office/drawing/2012/chart" uri="{CE6537A1-D6FC-4f65-9D91-7224C49458BB}"/>
                <c:ext xmlns:c16="http://schemas.microsoft.com/office/drawing/2014/chart" uri="{C3380CC4-5D6E-409C-BE32-E72D297353CC}">
                  <c16:uniqueId val="{00000006-931F-4CED-9D27-1214FCE47F81}"/>
                </c:ext>
              </c:extLst>
            </c:dLbl>
            <c:dLbl>
              <c:idx val="39"/>
              <c:delete val="1"/>
              <c:extLst>
                <c:ext xmlns:c15="http://schemas.microsoft.com/office/drawing/2012/chart" uri="{CE6537A1-D6FC-4f65-9D91-7224C49458BB}"/>
                <c:ext xmlns:c16="http://schemas.microsoft.com/office/drawing/2014/chart" uri="{C3380CC4-5D6E-409C-BE32-E72D297353CC}">
                  <c16:uniqueId val="{00000007-931F-4CED-9D27-1214FCE47F81}"/>
                </c:ext>
              </c:extLst>
            </c:dLbl>
            <c:numFmt formatCode="0.0" sourceLinked="0"/>
            <c:spPr>
              <a:noFill/>
              <a:ln w="14338">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Sheet1!$A$2:$A$34</c:f>
              <c:strCache>
                <c:ptCount val="33"/>
                <c:pt idx="0">
                  <c:v>14</c:v>
                </c:pt>
                <c:pt idx="4">
                  <c:v>15</c:v>
                </c:pt>
                <c:pt idx="8">
                  <c:v>16</c:v>
                </c:pt>
                <c:pt idx="12">
                  <c:v>17</c:v>
                </c:pt>
                <c:pt idx="16">
                  <c:v>18</c:v>
                </c:pt>
                <c:pt idx="20">
                  <c:v>19</c:v>
                </c:pt>
                <c:pt idx="24">
                  <c:v>20</c:v>
                </c:pt>
                <c:pt idx="28">
                  <c:v>21</c:v>
                </c:pt>
                <c:pt idx="32">
                  <c:v>22</c:v>
                </c:pt>
              </c:strCache>
            </c:strRef>
          </c:cat>
          <c:val>
            <c:numRef>
              <c:f>Sheet1!$B$2:$B$34</c:f>
              <c:numCache>
                <c:formatCode>0.0</c:formatCode>
                <c:ptCount val="33"/>
                <c:pt idx="0">
                  <c:v>1.4257200000000001</c:v>
                </c:pt>
                <c:pt idx="1">
                  <c:v>2.6720100000000002</c:v>
                </c:pt>
                <c:pt idx="2">
                  <c:v>3.1177299999999999</c:v>
                </c:pt>
                <c:pt idx="3">
                  <c:v>2.8768500000000001</c:v>
                </c:pt>
                <c:pt idx="4">
                  <c:v>4.1477500000000003</c:v>
                </c:pt>
                <c:pt idx="5">
                  <c:v>3.45201</c:v>
                </c:pt>
                <c:pt idx="6">
                  <c:v>2.57477</c:v>
                </c:pt>
                <c:pt idx="7">
                  <c:v>2.1642800000000002</c:v>
                </c:pt>
                <c:pt idx="8">
                  <c:v>1.77694</c:v>
                </c:pt>
                <c:pt idx="9">
                  <c:v>1.40825</c:v>
                </c:pt>
                <c:pt idx="10">
                  <c:v>1.5919399999999999</c:v>
                </c:pt>
                <c:pt idx="11">
                  <c:v>2.06758</c:v>
                </c:pt>
                <c:pt idx="12">
                  <c:v>2.0668199999999999</c:v>
                </c:pt>
                <c:pt idx="13">
                  <c:v>2.1838600000000001</c:v>
                </c:pt>
                <c:pt idx="14">
                  <c:v>2.3713099999999998</c:v>
                </c:pt>
                <c:pt idx="15">
                  <c:v>2.7033299999999998</c:v>
                </c:pt>
                <c:pt idx="16">
                  <c:v>3.0771299999999999</c:v>
                </c:pt>
                <c:pt idx="17">
                  <c:v>3.3251900000000001</c:v>
                </c:pt>
                <c:pt idx="18">
                  <c:v>3.1162999999999998</c:v>
                </c:pt>
                <c:pt idx="19">
                  <c:v>2.4755199999999999</c:v>
                </c:pt>
                <c:pt idx="20">
                  <c:v>2.2658</c:v>
                </c:pt>
                <c:pt idx="21">
                  <c:v>1.96316</c:v>
                </c:pt>
                <c:pt idx="22">
                  <c:v>2.0764800000000001</c:v>
                </c:pt>
                <c:pt idx="23">
                  <c:v>2.3388800000000001</c:v>
                </c:pt>
                <c:pt idx="24">
                  <c:v>0.31925999999999999</c:v>
                </c:pt>
                <c:pt idx="25">
                  <c:v>-9.0327800000000007</c:v>
                </c:pt>
                <c:pt idx="26" formatCode="General">
                  <c:v>-2.9</c:v>
                </c:pt>
                <c:pt idx="27" formatCode="General">
                  <c:v>-2</c:v>
                </c:pt>
                <c:pt idx="28" formatCode="General">
                  <c:v>0.5</c:v>
                </c:pt>
                <c:pt idx="29" formatCode="General">
                  <c:v>10</c:v>
                </c:pt>
                <c:pt idx="30" formatCode="General">
                  <c:v>3</c:v>
                </c:pt>
                <c:pt idx="31" formatCode="General">
                  <c:v>2.8</c:v>
                </c:pt>
              </c:numCache>
            </c:numRef>
          </c:val>
          <c:extLst>
            <c:ext xmlns:c16="http://schemas.microsoft.com/office/drawing/2014/chart" uri="{C3380CC4-5D6E-409C-BE32-E72D297353CC}">
              <c16:uniqueId val="{0000000E-931F-4CED-9D27-1214FCE47F81}"/>
            </c:ext>
          </c:extLst>
        </c:ser>
        <c:dLbls>
          <c:showLegendKey val="0"/>
          <c:showVal val="0"/>
          <c:showCatName val="0"/>
          <c:showSerName val="0"/>
          <c:showPercent val="0"/>
          <c:showBubbleSize val="0"/>
        </c:dLbls>
        <c:gapWidth val="30"/>
        <c:axId val="123780096"/>
        <c:axId val="123892864"/>
      </c:barChart>
      <c:lineChart>
        <c:grouping val="standard"/>
        <c:varyColors val="0"/>
        <c:ser>
          <c:idx val="1"/>
          <c:order val="1"/>
          <c:tx>
            <c:strRef>
              <c:f>Sheet1!$C$1</c:f>
              <c:strCache>
                <c:ptCount val="1"/>
                <c:pt idx="0">
                  <c:v>2% Maximum Sustainable Growth Rate</c:v>
                </c:pt>
              </c:strCache>
            </c:strRef>
          </c:tx>
          <c:spPr>
            <a:ln>
              <a:solidFill>
                <a:schemeClr val="accent2"/>
              </a:solidFill>
            </a:ln>
          </c:spPr>
          <c:marker>
            <c:symbol val="none"/>
          </c:marker>
          <c:cat>
            <c:strRef>
              <c:f>Sheet1!$A$2:$A$34</c:f>
              <c:strCache>
                <c:ptCount val="33"/>
                <c:pt idx="0">
                  <c:v>14</c:v>
                </c:pt>
                <c:pt idx="4">
                  <c:v>15</c:v>
                </c:pt>
                <c:pt idx="8">
                  <c:v>16</c:v>
                </c:pt>
                <c:pt idx="12">
                  <c:v>17</c:v>
                </c:pt>
                <c:pt idx="16">
                  <c:v>18</c:v>
                </c:pt>
                <c:pt idx="20">
                  <c:v>19</c:v>
                </c:pt>
                <c:pt idx="24">
                  <c:v>20</c:v>
                </c:pt>
                <c:pt idx="28">
                  <c:v>21</c:v>
                </c:pt>
                <c:pt idx="32">
                  <c:v>22</c:v>
                </c:pt>
              </c:strCache>
            </c:strRef>
          </c:cat>
          <c:val>
            <c:numRef>
              <c:f>Sheet1!$C$2:$C$34</c:f>
              <c:numCache>
                <c:formatCode>General</c:formatCode>
                <c:ptCount val="33"/>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numCache>
            </c:numRef>
          </c:val>
          <c:smooth val="0"/>
          <c:extLst>
            <c:ext xmlns:c16="http://schemas.microsoft.com/office/drawing/2014/chart" uri="{C3380CC4-5D6E-409C-BE32-E72D297353CC}">
              <c16:uniqueId val="{0000000F-931F-4CED-9D27-1214FCE47F81}"/>
            </c:ext>
          </c:extLst>
        </c:ser>
        <c:ser>
          <c:idx val="2"/>
          <c:order val="2"/>
          <c:tx>
            <c:strRef>
              <c:f>Sheet1!#REF!</c:f>
              <c:strCache>
                <c:ptCount val="1"/>
                <c:pt idx="0">
                  <c:v>#REF!</c:v>
                </c:pt>
              </c:strCache>
            </c:strRef>
          </c:tx>
          <c:spPr>
            <a:ln>
              <a:solidFill>
                <a:schemeClr val="accent6">
                  <a:lumMod val="60000"/>
                  <a:lumOff val="40000"/>
                </a:schemeClr>
              </a:solidFill>
            </a:ln>
          </c:spPr>
          <c:marker>
            <c:symbol val="triangle"/>
            <c:size val="5"/>
            <c:spPr>
              <a:noFill/>
              <a:ln>
                <a:noFill/>
              </a:ln>
            </c:spPr>
          </c:marker>
          <c:cat>
            <c:strRef>
              <c:f>Sheet1!$A$2:$A$34</c:f>
              <c:strCache>
                <c:ptCount val="33"/>
                <c:pt idx="0">
                  <c:v>14</c:v>
                </c:pt>
                <c:pt idx="4">
                  <c:v>15</c:v>
                </c:pt>
                <c:pt idx="8">
                  <c:v>16</c:v>
                </c:pt>
                <c:pt idx="12">
                  <c:v>17</c:v>
                </c:pt>
                <c:pt idx="16">
                  <c:v>18</c:v>
                </c:pt>
                <c:pt idx="20">
                  <c:v>19</c:v>
                </c:pt>
                <c:pt idx="24">
                  <c:v>20</c:v>
                </c:pt>
                <c:pt idx="28">
                  <c:v>21</c:v>
                </c:pt>
                <c:pt idx="32">
                  <c:v>22</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10-931F-4CED-9D27-1214FCE47F81}"/>
            </c:ext>
          </c:extLst>
        </c:ser>
        <c:dLbls>
          <c:showLegendKey val="0"/>
          <c:showVal val="0"/>
          <c:showCatName val="0"/>
          <c:showSerName val="0"/>
          <c:showPercent val="0"/>
          <c:showBubbleSize val="0"/>
        </c:dLbls>
        <c:marker val="1"/>
        <c:smooth val="0"/>
        <c:axId val="123780096"/>
        <c:axId val="123892864"/>
      </c:lineChart>
      <c:catAx>
        <c:axId val="123780096"/>
        <c:scaling>
          <c:orientation val="minMax"/>
        </c:scaling>
        <c:delete val="0"/>
        <c:axPos val="b"/>
        <c:numFmt formatCode="General" sourceLinked="1"/>
        <c:majorTickMark val="out"/>
        <c:minorTickMark val="none"/>
        <c:tickLblPos val="nextTo"/>
        <c:spPr>
          <a:ln w="179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3892864"/>
        <c:crosses val="autoZero"/>
        <c:auto val="1"/>
        <c:lblAlgn val="ctr"/>
        <c:lblOffset val="100"/>
        <c:tickLblSkip val="4"/>
        <c:tickMarkSkip val="1"/>
        <c:noMultiLvlLbl val="0"/>
      </c:catAx>
      <c:valAx>
        <c:axId val="123892864"/>
        <c:scaling>
          <c:orientation val="minMax"/>
          <c:max val="10"/>
          <c:min val="-10"/>
        </c:scaling>
        <c:delete val="0"/>
        <c:axPos val="l"/>
        <c:majorGridlines>
          <c:spPr>
            <a:ln w="1792">
              <a:solidFill>
                <a:schemeClr val="tx1"/>
              </a:solidFill>
              <a:prstDash val="solid"/>
            </a:ln>
          </c:spPr>
        </c:majorGridlines>
        <c:numFmt formatCode="0" sourceLinked="0"/>
        <c:majorTickMark val="out"/>
        <c:minorTickMark val="none"/>
        <c:tickLblPos val="nextTo"/>
        <c:spPr>
          <a:ln w="179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3780096"/>
        <c:crosses val="autoZero"/>
        <c:crossBetween val="between"/>
        <c:majorUnit val="2"/>
        <c:minorUnit val="2"/>
      </c:valAx>
      <c:spPr>
        <a:ln>
          <a:solidFill>
            <a:schemeClr val="tx1"/>
          </a:solidFill>
        </a:ln>
      </c:spPr>
    </c:plotArea>
    <c:legend>
      <c:legendPos val="r"/>
      <c:legendEntry>
        <c:idx val="1"/>
        <c:txPr>
          <a:bodyPr/>
          <a:lstStyle/>
          <a:p>
            <a:pPr>
              <a:defRPr sz="1000" b="1" i="0" u="none" strike="noStrike" baseline="0">
                <a:solidFill>
                  <a:schemeClr val="tx1"/>
                </a:solidFill>
                <a:latin typeface="Arial"/>
                <a:ea typeface="Arial"/>
                <a:cs typeface="Arial"/>
              </a:defRPr>
            </a:pPr>
            <a:endParaRPr lang="en-US"/>
          </a:p>
        </c:txPr>
      </c:legendEntry>
      <c:legendEntry>
        <c:idx val="2"/>
        <c:delete val="1"/>
      </c:legendEntry>
      <c:layout>
        <c:manualLayout>
          <c:xMode val="edge"/>
          <c:yMode val="edge"/>
          <c:x val="8.3888181517748253E-2"/>
          <c:y val="0.22902863743249902"/>
          <c:w val="0.3547383436423649"/>
          <c:h val="0.10530771752584853"/>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016"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a:t>Treasury Yield Curves </a:t>
            </a:r>
          </a:p>
        </c:rich>
      </c:tx>
      <c:layout>
        <c:manualLayout>
          <c:xMode val="edge"/>
          <c:yMode val="edge"/>
          <c:x val="0.2976588628762542"/>
          <c:y val="8.5910652920962206E-3"/>
        </c:manualLayout>
      </c:layout>
      <c:overlay val="0"/>
      <c:spPr>
        <a:noFill/>
        <a:ln w="16018">
          <a:noFill/>
        </a:ln>
      </c:spPr>
    </c:title>
    <c:autoTitleDeleted val="0"/>
    <c:plotArea>
      <c:layout>
        <c:manualLayout>
          <c:layoutTarget val="inner"/>
          <c:xMode val="edge"/>
          <c:yMode val="edge"/>
          <c:x val="0.11204013377926421"/>
          <c:y val="0.10652920962199312"/>
          <c:w val="0.7876254180602007"/>
          <c:h val="0.78178694158075601"/>
        </c:manualLayout>
      </c:layout>
      <c:lineChart>
        <c:grouping val="standard"/>
        <c:varyColors val="0"/>
        <c:ser>
          <c:idx val="1"/>
          <c:order val="0"/>
          <c:tx>
            <c:strRef>
              <c:f>Sheet1!$B$1</c:f>
              <c:strCache>
                <c:ptCount val="1"/>
                <c:pt idx="0">
                  <c:v>Dec. 2019</c:v>
                </c:pt>
              </c:strCache>
            </c:strRef>
          </c:tx>
          <c:spPr>
            <a:ln w="24028">
              <a:solidFill>
                <a:schemeClr val="accent3">
                  <a:lumMod val="60000"/>
                  <a:lumOff val="40000"/>
                </a:schemeClr>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1.55</c:v>
                </c:pt>
                <c:pt idx="1">
                  <c:v>1.6</c:v>
                </c:pt>
                <c:pt idx="2">
                  <c:v>1.59</c:v>
                </c:pt>
                <c:pt idx="3">
                  <c:v>1.57</c:v>
                </c:pt>
                <c:pt idx="4">
                  <c:v>1.58</c:v>
                </c:pt>
                <c:pt idx="5">
                  <c:v>1.6</c:v>
                </c:pt>
                <c:pt idx="6">
                  <c:v>1.62</c:v>
                </c:pt>
                <c:pt idx="7">
                  <c:v>1.64</c:v>
                </c:pt>
                <c:pt idx="8">
                  <c:v>1.65</c:v>
                </c:pt>
                <c:pt idx="9">
                  <c:v>1.67</c:v>
                </c:pt>
                <c:pt idx="10">
                  <c:v>1.69</c:v>
                </c:pt>
                <c:pt idx="11">
                  <c:v>1.72</c:v>
                </c:pt>
                <c:pt idx="12">
                  <c:v>1.76</c:v>
                </c:pt>
                <c:pt idx="13">
                  <c:v>1.8</c:v>
                </c:pt>
                <c:pt idx="14">
                  <c:v>1.83</c:v>
                </c:pt>
                <c:pt idx="15">
                  <c:v>1.86</c:v>
                </c:pt>
                <c:pt idx="16">
                  <c:v>1.88</c:v>
                </c:pt>
                <c:pt idx="17">
                  <c:v>1.89</c:v>
                </c:pt>
                <c:pt idx="18">
                  <c:v>1.9</c:v>
                </c:pt>
                <c:pt idx="19">
                  <c:v>1.91</c:v>
                </c:pt>
                <c:pt idx="20">
                  <c:v>1.92</c:v>
                </c:pt>
                <c:pt idx="21">
                  <c:v>1.93</c:v>
                </c:pt>
                <c:pt idx="22">
                  <c:v>1.94</c:v>
                </c:pt>
                <c:pt idx="23">
                  <c:v>1.96</c:v>
                </c:pt>
                <c:pt idx="24">
                  <c:v>1.97</c:v>
                </c:pt>
                <c:pt idx="25">
                  <c:v>1.99</c:v>
                </c:pt>
                <c:pt idx="26">
                  <c:v>2.0099999999999998</c:v>
                </c:pt>
                <c:pt idx="27">
                  <c:v>2.02</c:v>
                </c:pt>
                <c:pt idx="28">
                  <c:v>2.04</c:v>
                </c:pt>
                <c:pt idx="29">
                  <c:v>2.06</c:v>
                </c:pt>
                <c:pt idx="30">
                  <c:v>2.08</c:v>
                </c:pt>
                <c:pt idx="31">
                  <c:v>2.1</c:v>
                </c:pt>
                <c:pt idx="32">
                  <c:v>2.12</c:v>
                </c:pt>
                <c:pt idx="33">
                  <c:v>2.14</c:v>
                </c:pt>
                <c:pt idx="34">
                  <c:v>2.16</c:v>
                </c:pt>
                <c:pt idx="35">
                  <c:v>2.17</c:v>
                </c:pt>
                <c:pt idx="36">
                  <c:v>2.19</c:v>
                </c:pt>
                <c:pt idx="37">
                  <c:v>2.21</c:v>
                </c:pt>
                <c:pt idx="38">
                  <c:v>2.2200000000000002</c:v>
                </c:pt>
                <c:pt idx="39">
                  <c:v>2.2400000000000002</c:v>
                </c:pt>
                <c:pt idx="40">
                  <c:v>2.25</c:v>
                </c:pt>
                <c:pt idx="41">
                  <c:v>2.2599999999999998</c:v>
                </c:pt>
                <c:pt idx="42">
                  <c:v>2.27</c:v>
                </c:pt>
                <c:pt idx="43">
                  <c:v>2.2799999999999998</c:v>
                </c:pt>
                <c:pt idx="44">
                  <c:v>2.29</c:v>
                </c:pt>
                <c:pt idx="45">
                  <c:v>2.29</c:v>
                </c:pt>
                <c:pt idx="46">
                  <c:v>2.2999999999999998</c:v>
                </c:pt>
                <c:pt idx="47">
                  <c:v>2.2999999999999998</c:v>
                </c:pt>
                <c:pt idx="48">
                  <c:v>2.31</c:v>
                </c:pt>
                <c:pt idx="49">
                  <c:v>2.31</c:v>
                </c:pt>
                <c:pt idx="50">
                  <c:v>2.3199999999999998</c:v>
                </c:pt>
                <c:pt idx="51">
                  <c:v>2.33</c:v>
                </c:pt>
                <c:pt idx="52">
                  <c:v>2.33</c:v>
                </c:pt>
                <c:pt idx="53">
                  <c:v>2.34</c:v>
                </c:pt>
                <c:pt idx="54">
                  <c:v>2.35</c:v>
                </c:pt>
                <c:pt idx="55">
                  <c:v>2.35</c:v>
                </c:pt>
                <c:pt idx="56">
                  <c:v>2.36</c:v>
                </c:pt>
                <c:pt idx="57">
                  <c:v>2.37</c:v>
                </c:pt>
                <c:pt idx="58">
                  <c:v>2.37</c:v>
                </c:pt>
                <c:pt idx="59">
                  <c:v>2.38</c:v>
                </c:pt>
                <c:pt idx="60">
                  <c:v>2.39</c:v>
                </c:pt>
              </c:numCache>
            </c:numRef>
          </c:val>
          <c:smooth val="0"/>
          <c:extLst>
            <c:ext xmlns:c16="http://schemas.microsoft.com/office/drawing/2014/chart" uri="{C3380CC4-5D6E-409C-BE32-E72D297353CC}">
              <c16:uniqueId val="{00000000-0883-4AFF-B948-7CA4F0A0199F}"/>
            </c:ext>
          </c:extLst>
        </c:ser>
        <c:dLbls>
          <c:showLegendKey val="0"/>
          <c:showVal val="0"/>
          <c:showCatName val="0"/>
          <c:showSerName val="0"/>
          <c:showPercent val="0"/>
          <c:showBubbleSize val="0"/>
        </c:dLbls>
        <c:marker val="1"/>
        <c:smooth val="0"/>
        <c:axId val="186979840"/>
        <c:axId val="186981760"/>
      </c:lineChart>
      <c:lineChart>
        <c:grouping val="standard"/>
        <c:varyColors val="0"/>
        <c:ser>
          <c:idx val="2"/>
          <c:order val="1"/>
          <c:tx>
            <c:strRef>
              <c:f>Sheet1!$C$1</c:f>
              <c:strCache>
                <c:ptCount val="1"/>
                <c:pt idx="0">
                  <c:v>2008</c:v>
                </c:pt>
              </c:strCache>
            </c:strRef>
          </c:tx>
          <c:spPr>
            <a:ln w="8009">
              <a:solidFill>
                <a:schemeClr val="accent4">
                  <a:lumMod val="60000"/>
                  <a:lumOff val="40000"/>
                </a:schemeClr>
              </a:solidFill>
              <a:prstDash val="solid"/>
            </a:ln>
          </c:spPr>
          <c:marker>
            <c:symbol val="triangle"/>
            <c:size val="3"/>
            <c:spPr>
              <a:solidFill>
                <a:schemeClr val="accent4">
                  <a:lumMod val="60000"/>
                  <a:lumOff val="40000"/>
                </a:schemeClr>
              </a:solidFill>
              <a:ln>
                <a:solidFill>
                  <a:schemeClr val="accent4">
                    <a:lumMod val="60000"/>
                    <a:lumOff val="40000"/>
                  </a:schemeClr>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1.39</c:v>
                </c:pt>
                <c:pt idx="1">
                  <c:v>1.66</c:v>
                </c:pt>
                <c:pt idx="2">
                  <c:v>1.82</c:v>
                </c:pt>
                <c:pt idx="3">
                  <c:v>1.89</c:v>
                </c:pt>
                <c:pt idx="4">
                  <c:v>2</c:v>
                </c:pt>
                <c:pt idx="5">
                  <c:v>2.12</c:v>
                </c:pt>
                <c:pt idx="6">
                  <c:v>2.2400000000000002</c:v>
                </c:pt>
                <c:pt idx="7">
                  <c:v>2.36</c:v>
                </c:pt>
                <c:pt idx="8">
                  <c:v>2.5</c:v>
                </c:pt>
                <c:pt idx="9">
                  <c:v>2.65</c:v>
                </c:pt>
                <c:pt idx="10">
                  <c:v>2.8</c:v>
                </c:pt>
                <c:pt idx="11">
                  <c:v>2.92</c:v>
                </c:pt>
                <c:pt idx="12">
                  <c:v>3.01</c:v>
                </c:pt>
                <c:pt idx="13">
                  <c:v>3.09</c:v>
                </c:pt>
                <c:pt idx="14">
                  <c:v>3.17</c:v>
                </c:pt>
                <c:pt idx="15">
                  <c:v>3.25</c:v>
                </c:pt>
                <c:pt idx="16">
                  <c:v>3.34</c:v>
                </c:pt>
                <c:pt idx="17">
                  <c:v>3.43</c:v>
                </c:pt>
                <c:pt idx="18">
                  <c:v>3.52</c:v>
                </c:pt>
                <c:pt idx="19">
                  <c:v>3.6</c:v>
                </c:pt>
                <c:pt idx="20">
                  <c:v>3.67</c:v>
                </c:pt>
                <c:pt idx="21">
                  <c:v>3.73</c:v>
                </c:pt>
                <c:pt idx="22">
                  <c:v>3.78</c:v>
                </c:pt>
                <c:pt idx="23">
                  <c:v>3.82</c:v>
                </c:pt>
                <c:pt idx="24">
                  <c:v>3.86</c:v>
                </c:pt>
                <c:pt idx="25">
                  <c:v>3.88</c:v>
                </c:pt>
                <c:pt idx="26">
                  <c:v>3.91</c:v>
                </c:pt>
                <c:pt idx="27">
                  <c:v>3.93</c:v>
                </c:pt>
                <c:pt idx="28">
                  <c:v>3.96</c:v>
                </c:pt>
                <c:pt idx="29">
                  <c:v>3.98</c:v>
                </c:pt>
                <c:pt idx="30">
                  <c:v>4.01</c:v>
                </c:pt>
                <c:pt idx="31">
                  <c:v>4.04</c:v>
                </c:pt>
                <c:pt idx="32">
                  <c:v>4.08</c:v>
                </c:pt>
                <c:pt idx="33">
                  <c:v>4.12</c:v>
                </c:pt>
                <c:pt idx="34">
                  <c:v>4.16</c:v>
                </c:pt>
                <c:pt idx="35">
                  <c:v>4.2</c:v>
                </c:pt>
                <c:pt idx="36">
                  <c:v>4.24</c:v>
                </c:pt>
                <c:pt idx="37">
                  <c:v>4.28</c:v>
                </c:pt>
                <c:pt idx="38">
                  <c:v>4.3099999999999996</c:v>
                </c:pt>
                <c:pt idx="39">
                  <c:v>4.34</c:v>
                </c:pt>
                <c:pt idx="40">
                  <c:v>4.3600000000000003</c:v>
                </c:pt>
                <c:pt idx="41">
                  <c:v>4.37</c:v>
                </c:pt>
                <c:pt idx="42">
                  <c:v>4.38</c:v>
                </c:pt>
                <c:pt idx="43">
                  <c:v>4.38</c:v>
                </c:pt>
                <c:pt idx="44">
                  <c:v>4.37</c:v>
                </c:pt>
                <c:pt idx="45">
                  <c:v>4.3600000000000003</c:v>
                </c:pt>
                <c:pt idx="46">
                  <c:v>4.3499999999999996</c:v>
                </c:pt>
                <c:pt idx="47">
                  <c:v>4.34</c:v>
                </c:pt>
                <c:pt idx="48">
                  <c:v>4.33</c:v>
                </c:pt>
                <c:pt idx="49">
                  <c:v>4.3099999999999996</c:v>
                </c:pt>
                <c:pt idx="50">
                  <c:v>4.3</c:v>
                </c:pt>
                <c:pt idx="51">
                  <c:v>4.29</c:v>
                </c:pt>
                <c:pt idx="52">
                  <c:v>4.28</c:v>
                </c:pt>
                <c:pt idx="53">
                  <c:v>4.28</c:v>
                </c:pt>
                <c:pt idx="54">
                  <c:v>4.28</c:v>
                </c:pt>
                <c:pt idx="55">
                  <c:v>4.2699999999999996</c:v>
                </c:pt>
                <c:pt idx="56">
                  <c:v>4.2699999999999996</c:v>
                </c:pt>
                <c:pt idx="57">
                  <c:v>4.2699999999999996</c:v>
                </c:pt>
                <c:pt idx="58">
                  <c:v>4.28</c:v>
                </c:pt>
                <c:pt idx="59">
                  <c:v>4.28</c:v>
                </c:pt>
                <c:pt idx="60">
                  <c:v>4.28</c:v>
                </c:pt>
              </c:numCache>
            </c:numRef>
          </c:val>
          <c:smooth val="0"/>
          <c:extLst>
            <c:ext xmlns:c16="http://schemas.microsoft.com/office/drawing/2014/chart" uri="{C3380CC4-5D6E-409C-BE32-E72D297353CC}">
              <c16:uniqueId val="{00000001-0883-4AFF-B948-7CA4F0A0199F}"/>
            </c:ext>
          </c:extLst>
        </c:ser>
        <c:ser>
          <c:idx val="3"/>
          <c:order val="2"/>
          <c:tx>
            <c:strRef>
              <c:f>Sheet1!$D$1</c:f>
              <c:strCache>
                <c:ptCount val="1"/>
                <c:pt idx="0">
                  <c:v>November 2020</c:v>
                </c:pt>
              </c:strCache>
            </c:strRef>
          </c:tx>
          <c:spPr>
            <a:ln w="24028">
              <a:solidFill>
                <a:srgbClr val="FF0000"/>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0.12</c:v>
                </c:pt>
                <c:pt idx="1">
                  <c:v>0.15</c:v>
                </c:pt>
                <c:pt idx="2">
                  <c:v>0.17</c:v>
                </c:pt>
                <c:pt idx="3">
                  <c:v>0.2</c:v>
                </c:pt>
                <c:pt idx="4">
                  <c:v>0.24</c:v>
                </c:pt>
                <c:pt idx="5">
                  <c:v>0.27</c:v>
                </c:pt>
                <c:pt idx="6">
                  <c:v>0.28999999999999998</c:v>
                </c:pt>
                <c:pt idx="7">
                  <c:v>0.32</c:v>
                </c:pt>
                <c:pt idx="8">
                  <c:v>0.35</c:v>
                </c:pt>
                <c:pt idx="9">
                  <c:v>0.38</c:v>
                </c:pt>
                <c:pt idx="10">
                  <c:v>0.41</c:v>
                </c:pt>
                <c:pt idx="11">
                  <c:v>0.45</c:v>
                </c:pt>
                <c:pt idx="12">
                  <c:v>0.49</c:v>
                </c:pt>
                <c:pt idx="13">
                  <c:v>0.52</c:v>
                </c:pt>
                <c:pt idx="14">
                  <c:v>0.56000000000000005</c:v>
                </c:pt>
                <c:pt idx="15">
                  <c:v>0.59</c:v>
                </c:pt>
                <c:pt idx="16">
                  <c:v>0.61</c:v>
                </c:pt>
                <c:pt idx="17">
                  <c:v>0.63</c:v>
                </c:pt>
                <c:pt idx="18">
                  <c:v>0.64</c:v>
                </c:pt>
                <c:pt idx="19">
                  <c:v>0.66</c:v>
                </c:pt>
                <c:pt idx="20">
                  <c:v>0.67</c:v>
                </c:pt>
                <c:pt idx="21">
                  <c:v>0.69</c:v>
                </c:pt>
                <c:pt idx="22">
                  <c:v>0.7</c:v>
                </c:pt>
                <c:pt idx="23">
                  <c:v>0.72</c:v>
                </c:pt>
                <c:pt idx="24">
                  <c:v>0.74</c:v>
                </c:pt>
                <c:pt idx="25">
                  <c:v>0.76</c:v>
                </c:pt>
                <c:pt idx="26">
                  <c:v>0.78</c:v>
                </c:pt>
                <c:pt idx="27">
                  <c:v>0.8</c:v>
                </c:pt>
                <c:pt idx="28">
                  <c:v>0.83</c:v>
                </c:pt>
                <c:pt idx="29">
                  <c:v>0.85</c:v>
                </c:pt>
                <c:pt idx="30">
                  <c:v>0.87</c:v>
                </c:pt>
                <c:pt idx="31">
                  <c:v>0.89</c:v>
                </c:pt>
                <c:pt idx="32">
                  <c:v>0.91</c:v>
                </c:pt>
                <c:pt idx="33">
                  <c:v>0.93</c:v>
                </c:pt>
                <c:pt idx="34">
                  <c:v>0.96</c:v>
                </c:pt>
                <c:pt idx="35">
                  <c:v>0.98</c:v>
                </c:pt>
                <c:pt idx="36">
                  <c:v>0.99</c:v>
                </c:pt>
                <c:pt idx="37">
                  <c:v>1.01</c:v>
                </c:pt>
                <c:pt idx="38">
                  <c:v>1.03</c:v>
                </c:pt>
                <c:pt idx="39">
                  <c:v>1.05</c:v>
                </c:pt>
                <c:pt idx="40">
                  <c:v>1.06</c:v>
                </c:pt>
                <c:pt idx="41">
                  <c:v>1.07</c:v>
                </c:pt>
                <c:pt idx="42">
                  <c:v>1.0900000000000001</c:v>
                </c:pt>
                <c:pt idx="43">
                  <c:v>1.1000000000000001</c:v>
                </c:pt>
                <c:pt idx="44">
                  <c:v>1.1100000000000001</c:v>
                </c:pt>
                <c:pt idx="45">
                  <c:v>1.1200000000000001</c:v>
                </c:pt>
                <c:pt idx="46">
                  <c:v>1.1299999999999999</c:v>
                </c:pt>
                <c:pt idx="47">
                  <c:v>1.1299999999999999</c:v>
                </c:pt>
                <c:pt idx="48">
                  <c:v>1.1399999999999999</c:v>
                </c:pt>
                <c:pt idx="49">
                  <c:v>1.1499999999999999</c:v>
                </c:pt>
                <c:pt idx="50">
                  <c:v>1.1599999999999999</c:v>
                </c:pt>
                <c:pt idx="51">
                  <c:v>1.17</c:v>
                </c:pt>
                <c:pt idx="52">
                  <c:v>1.18</c:v>
                </c:pt>
                <c:pt idx="53">
                  <c:v>1.19</c:v>
                </c:pt>
                <c:pt idx="54">
                  <c:v>1.19</c:v>
                </c:pt>
                <c:pt idx="55">
                  <c:v>1.2</c:v>
                </c:pt>
                <c:pt idx="56">
                  <c:v>1.21</c:v>
                </c:pt>
                <c:pt idx="57">
                  <c:v>1.22</c:v>
                </c:pt>
                <c:pt idx="58">
                  <c:v>1.23</c:v>
                </c:pt>
                <c:pt idx="59">
                  <c:v>1.24</c:v>
                </c:pt>
                <c:pt idx="60">
                  <c:v>1.25</c:v>
                </c:pt>
              </c:numCache>
            </c:numRef>
          </c:val>
          <c:smooth val="0"/>
          <c:extLst>
            <c:ext xmlns:c16="http://schemas.microsoft.com/office/drawing/2014/chart" uri="{C3380CC4-5D6E-409C-BE32-E72D297353CC}">
              <c16:uniqueId val="{00000002-0883-4AFF-B948-7CA4F0A0199F}"/>
            </c:ext>
          </c:extLst>
        </c:ser>
        <c:dLbls>
          <c:showLegendKey val="0"/>
          <c:showVal val="0"/>
          <c:showCatName val="0"/>
          <c:showSerName val="0"/>
          <c:showPercent val="0"/>
          <c:showBubbleSize val="0"/>
        </c:dLbls>
        <c:marker val="1"/>
        <c:smooth val="0"/>
        <c:axId val="186992128"/>
        <c:axId val="186993664"/>
      </c:lineChart>
      <c:catAx>
        <c:axId val="186979840"/>
        <c:scaling>
          <c:orientation val="minMax"/>
        </c:scaling>
        <c:delete val="0"/>
        <c:axPos val="b"/>
        <c:title>
          <c:tx>
            <c:rich>
              <a:bodyPr/>
              <a:lstStyle/>
              <a:p>
                <a:pPr>
                  <a:defRPr sz="1050" b="1" i="0" u="none" strike="noStrike" baseline="0">
                    <a:solidFill>
                      <a:schemeClr val="tx1"/>
                    </a:solidFill>
                    <a:latin typeface="Arial"/>
                    <a:ea typeface="Arial"/>
                    <a:cs typeface="Arial"/>
                  </a:defRPr>
                </a:pPr>
                <a:r>
                  <a:rPr lang="en-US" sz="1050"/>
                  <a:t>Years to Maturity</a:t>
                </a:r>
              </a:p>
            </c:rich>
          </c:tx>
          <c:layout>
            <c:manualLayout>
              <c:xMode val="edge"/>
              <c:yMode val="edge"/>
              <c:x val="0.39464882943143814"/>
              <c:y val="0.93814432989690721"/>
            </c:manualLayout>
          </c:layout>
          <c:overlay val="0"/>
          <c:spPr>
            <a:noFill/>
            <a:ln w="16018">
              <a:noFill/>
            </a:ln>
          </c:spPr>
        </c:title>
        <c:numFmt formatCode="General" sourceLinked="1"/>
        <c:majorTickMark val="out"/>
        <c:minorTickMark val="none"/>
        <c:tickLblPos val="nextTo"/>
        <c:spPr>
          <a:ln w="200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86981760"/>
        <c:crosses val="autoZero"/>
        <c:auto val="1"/>
        <c:lblAlgn val="ctr"/>
        <c:lblOffset val="100"/>
        <c:tickLblSkip val="2"/>
        <c:tickMarkSkip val="1"/>
        <c:noMultiLvlLbl val="0"/>
      </c:catAx>
      <c:valAx>
        <c:axId val="186981760"/>
        <c:scaling>
          <c:orientation val="minMax"/>
          <c:max val="5"/>
        </c:scaling>
        <c:delete val="0"/>
        <c:axPos val="l"/>
        <c:majorGridlines>
          <c:spPr>
            <a:ln w="2002">
              <a:solidFill>
                <a:schemeClr val="tx1"/>
              </a:solidFill>
              <a:prstDash val="solid"/>
            </a:ln>
          </c:spPr>
        </c:majorGridlines>
        <c:title>
          <c:tx>
            <c:rich>
              <a:bodyPr/>
              <a:lstStyle/>
              <a:p>
                <a:pPr>
                  <a:defRPr sz="1000" b="1" i="0" u="none" strike="noStrike" baseline="0">
                    <a:solidFill>
                      <a:schemeClr val="tx1"/>
                    </a:solidFill>
                    <a:latin typeface="Arial"/>
                    <a:ea typeface="Arial"/>
                    <a:cs typeface="Arial"/>
                  </a:defRPr>
                </a:pPr>
                <a:r>
                  <a:rPr lang="en-US" sz="1000"/>
                  <a:t>Yield to Maturity</a:t>
                </a:r>
              </a:p>
            </c:rich>
          </c:tx>
          <c:layout>
            <c:manualLayout>
              <c:xMode val="edge"/>
              <c:yMode val="edge"/>
              <c:x val="0"/>
              <c:y val="0.38659793814432991"/>
            </c:manualLayout>
          </c:layout>
          <c:overlay val="0"/>
          <c:spPr>
            <a:noFill/>
            <a:ln w="16018">
              <a:noFill/>
            </a:ln>
          </c:spPr>
        </c:title>
        <c:numFmt formatCode="0.0" sourceLinked="0"/>
        <c:majorTickMark val="out"/>
        <c:minorTickMark val="none"/>
        <c:tickLblPos val="nextTo"/>
        <c:spPr>
          <a:ln w="200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86979840"/>
        <c:crosses val="autoZero"/>
        <c:crossBetween val="between"/>
        <c:majorUnit val="0.5"/>
        <c:minorUnit val="0.5"/>
      </c:valAx>
      <c:catAx>
        <c:axId val="186992128"/>
        <c:scaling>
          <c:orientation val="minMax"/>
        </c:scaling>
        <c:delete val="1"/>
        <c:axPos val="b"/>
        <c:numFmt formatCode="General" sourceLinked="1"/>
        <c:majorTickMark val="out"/>
        <c:minorTickMark val="none"/>
        <c:tickLblPos val="nextTo"/>
        <c:crossAx val="186993664"/>
        <c:crosses val="autoZero"/>
        <c:auto val="1"/>
        <c:lblAlgn val="ctr"/>
        <c:lblOffset val="100"/>
        <c:noMultiLvlLbl val="0"/>
      </c:catAx>
      <c:valAx>
        <c:axId val="186993664"/>
        <c:scaling>
          <c:orientation val="minMax"/>
          <c:max val="5"/>
        </c:scaling>
        <c:delete val="0"/>
        <c:axPos val="r"/>
        <c:numFmt formatCode="0.0" sourceLinked="0"/>
        <c:majorTickMark val="cross"/>
        <c:minorTickMark val="none"/>
        <c:tickLblPos val="nextTo"/>
        <c:spPr>
          <a:ln w="200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86992128"/>
        <c:crosses val="max"/>
        <c:crossBetween val="between"/>
        <c:majorUnit val="0.5"/>
        <c:minorUnit val="0.5"/>
      </c:valAx>
      <c:spPr>
        <a:noFill/>
        <a:ln w="8009">
          <a:solidFill>
            <a:schemeClr val="tx1"/>
          </a:solidFill>
          <a:prstDash val="solid"/>
        </a:ln>
      </c:spPr>
    </c:plotArea>
    <c:legend>
      <c:legendPos val="r"/>
      <c:layout>
        <c:manualLayout>
          <c:xMode val="edge"/>
          <c:yMode val="edge"/>
          <c:x val="0.735471654287286"/>
          <c:y val="0.27355495131140123"/>
          <c:w val="0.16419387084327872"/>
          <c:h val="0.1767855900108537"/>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135"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Nominal Interest Rates, </a:t>
            </a:r>
          </a:p>
          <a:p>
            <a:pPr>
              <a:defRPr sz="1600"/>
            </a:pPr>
            <a:r>
              <a:rPr lang="en-US" sz="1600" dirty="0"/>
              <a:t>Real Interest Rates</a:t>
            </a:r>
          </a:p>
          <a:p>
            <a:pPr>
              <a:defRPr sz="1600"/>
            </a:pPr>
            <a:r>
              <a:rPr lang="en-US" sz="1600" dirty="0"/>
              <a:t> and Inflation Expectations</a:t>
            </a:r>
          </a:p>
        </c:rich>
      </c:tx>
      <c:layout>
        <c:manualLayout>
          <c:xMode val="edge"/>
          <c:yMode val="edge"/>
          <c:x val="0.34566739634576527"/>
          <c:y val="2.4524087868068905E-2"/>
        </c:manualLayout>
      </c:layout>
      <c:overlay val="0"/>
      <c:spPr>
        <a:noFill/>
        <a:ln w="19539">
          <a:noFill/>
        </a:ln>
      </c:spPr>
    </c:title>
    <c:autoTitleDeleted val="0"/>
    <c:plotArea>
      <c:layout>
        <c:manualLayout>
          <c:layoutTarget val="inner"/>
          <c:xMode val="edge"/>
          <c:yMode val="edge"/>
          <c:x val="7.8703703703703706E-2"/>
          <c:y val="0.18126272912423624"/>
          <c:w val="0.83950617283950613"/>
          <c:h val="0.77393075356415475"/>
        </c:manualLayout>
      </c:layout>
      <c:areaChart>
        <c:grouping val="stacked"/>
        <c:varyColors val="0"/>
        <c:ser>
          <c:idx val="3"/>
          <c:order val="2"/>
          <c:tx>
            <c:strRef>
              <c:f>Sheet1!$D$1</c:f>
              <c:strCache>
                <c:ptCount val="1"/>
                <c:pt idx="0">
                  <c:v>Inflation Expectations</c:v>
                </c:pt>
              </c:strCache>
            </c:strRef>
          </c:tx>
          <c:spPr>
            <a:solidFill>
              <a:schemeClr val="accent2"/>
            </a:solidFill>
            <a:ln w="9770">
              <a:solidFill>
                <a:schemeClr val="tx1"/>
              </a:solidFill>
              <a:prstDash val="solid"/>
            </a:ln>
          </c:spPr>
          <c:cat>
            <c:strRef>
              <c:f>Sheet1!$A$2:$A$173</c:f>
              <c:strCache>
                <c:ptCount val="169"/>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strCache>
            </c:strRef>
          </c:cat>
          <c:val>
            <c:numRef>
              <c:f>Sheet1!$D$2:$D$173</c:f>
              <c:numCache>
                <c:formatCode>General</c:formatCode>
                <c:ptCount val="172"/>
                <c:pt idx="0">
                  <c:v>2.3199999999999998</c:v>
                </c:pt>
                <c:pt idx="1">
                  <c:v>2.36</c:v>
                </c:pt>
                <c:pt idx="2">
                  <c:v>2.38</c:v>
                </c:pt>
                <c:pt idx="3">
                  <c:v>2.4300000000000002</c:v>
                </c:pt>
                <c:pt idx="4">
                  <c:v>2.38</c:v>
                </c:pt>
                <c:pt idx="5">
                  <c:v>2.41</c:v>
                </c:pt>
                <c:pt idx="6">
                  <c:v>2.36</c:v>
                </c:pt>
                <c:pt idx="7">
                  <c:v>2.23</c:v>
                </c:pt>
                <c:pt idx="8">
                  <c:v>2.2599999999999998</c:v>
                </c:pt>
                <c:pt idx="9">
                  <c:v>2.33</c:v>
                </c:pt>
                <c:pt idx="10">
                  <c:v>2.38</c:v>
                </c:pt>
                <c:pt idx="11">
                  <c:v>2.31</c:v>
                </c:pt>
                <c:pt idx="12">
                  <c:v>2.27</c:v>
                </c:pt>
                <c:pt idx="13">
                  <c:v>2.33</c:v>
                </c:pt>
                <c:pt idx="14">
                  <c:v>2.42</c:v>
                </c:pt>
                <c:pt idx="15">
                  <c:v>2.3200001000000001</c:v>
                </c:pt>
                <c:pt idx="16">
                  <c:v>2.4200001000000002</c:v>
                </c:pt>
                <c:pt idx="17">
                  <c:v>2.4699998999999999</c:v>
                </c:pt>
                <c:pt idx="18">
                  <c:v>2.4400002000000001</c:v>
                </c:pt>
                <c:pt idx="19">
                  <c:v>2.2100000999999998</c:v>
                </c:pt>
                <c:pt idx="20">
                  <c:v>1.8400000999999999</c:v>
                </c:pt>
                <c:pt idx="21">
                  <c:v>1.0599999</c:v>
                </c:pt>
                <c:pt idx="22">
                  <c:v>0.64</c:v>
                </c:pt>
                <c:pt idx="23">
                  <c:v>0.2500001</c:v>
                </c:pt>
                <c:pt idx="24">
                  <c:v>0.61</c:v>
                </c:pt>
                <c:pt idx="25">
                  <c:v>1.1199999</c:v>
                </c:pt>
                <c:pt idx="26">
                  <c:v>1.1099999</c:v>
                </c:pt>
                <c:pt idx="27">
                  <c:v>1.3600000999999999</c:v>
                </c:pt>
                <c:pt idx="28">
                  <c:v>1.57</c:v>
                </c:pt>
                <c:pt idx="29">
                  <c:v>1.86</c:v>
                </c:pt>
                <c:pt idx="30">
                  <c:v>1.7399998999999999</c:v>
                </c:pt>
                <c:pt idx="31">
                  <c:v>1.8199999</c:v>
                </c:pt>
                <c:pt idx="32">
                  <c:v>1.7600001000000001</c:v>
                </c:pt>
                <c:pt idx="33">
                  <c:v>1.9100001</c:v>
                </c:pt>
                <c:pt idx="34">
                  <c:v>2.1200000999999999</c:v>
                </c:pt>
                <c:pt idx="35">
                  <c:v>2.2299999000000001</c:v>
                </c:pt>
                <c:pt idx="36">
                  <c:v>2.36</c:v>
                </c:pt>
                <c:pt idx="37">
                  <c:v>2.27</c:v>
                </c:pt>
                <c:pt idx="38">
                  <c:v>2.2200000000000002</c:v>
                </c:pt>
                <c:pt idx="39">
                  <c:v>2.35</c:v>
                </c:pt>
                <c:pt idx="40">
                  <c:v>2.11</c:v>
                </c:pt>
                <c:pt idx="41">
                  <c:v>1.94</c:v>
                </c:pt>
                <c:pt idx="42">
                  <c:v>1.77</c:v>
                </c:pt>
                <c:pt idx="43">
                  <c:v>1.68</c:v>
                </c:pt>
                <c:pt idx="44">
                  <c:v>1.74</c:v>
                </c:pt>
                <c:pt idx="45">
                  <c:v>2.0099999999999998</c:v>
                </c:pt>
                <c:pt idx="46">
                  <c:v>2.09</c:v>
                </c:pt>
                <c:pt idx="47">
                  <c:v>2.25</c:v>
                </c:pt>
                <c:pt idx="48">
                  <c:v>2.33</c:v>
                </c:pt>
                <c:pt idx="49">
                  <c:v>2.34</c:v>
                </c:pt>
                <c:pt idx="50">
                  <c:v>2.4500000000000002</c:v>
                </c:pt>
                <c:pt idx="51">
                  <c:v>2.6</c:v>
                </c:pt>
                <c:pt idx="52">
                  <c:v>2.39</c:v>
                </c:pt>
                <c:pt idx="53">
                  <c:v>2.2400000000000002</c:v>
                </c:pt>
                <c:pt idx="54">
                  <c:v>2.38</c:v>
                </c:pt>
                <c:pt idx="55">
                  <c:v>2.16</c:v>
                </c:pt>
                <c:pt idx="56">
                  <c:v>1.9</c:v>
                </c:pt>
                <c:pt idx="57">
                  <c:v>1.96</c:v>
                </c:pt>
                <c:pt idx="58">
                  <c:v>2.0099999999999998</c:v>
                </c:pt>
                <c:pt idx="59">
                  <c:v>2.0099999999999998</c:v>
                </c:pt>
                <c:pt idx="60">
                  <c:v>2.08</c:v>
                </c:pt>
                <c:pt idx="61">
                  <c:v>2.2200000000000002</c:v>
                </c:pt>
                <c:pt idx="62">
                  <c:v>2.31</c:v>
                </c:pt>
                <c:pt idx="63">
                  <c:v>2.2599999999999998</c:v>
                </c:pt>
                <c:pt idx="64">
                  <c:v>2.14</c:v>
                </c:pt>
                <c:pt idx="65">
                  <c:v>2.12</c:v>
                </c:pt>
                <c:pt idx="66">
                  <c:v>2.13</c:v>
                </c:pt>
                <c:pt idx="67">
                  <c:v>2.27</c:v>
                </c:pt>
                <c:pt idx="68">
                  <c:v>2.4300000000000002</c:v>
                </c:pt>
                <c:pt idx="69">
                  <c:v>2.5</c:v>
                </c:pt>
                <c:pt idx="70">
                  <c:v>2.42</c:v>
                </c:pt>
                <c:pt idx="71">
                  <c:v>2.48</c:v>
                </c:pt>
                <c:pt idx="72">
                  <c:v>2.52</c:v>
                </c:pt>
                <c:pt idx="73">
                  <c:v>2.5499999999999998</c:v>
                </c:pt>
                <c:pt idx="74">
                  <c:v>2.5499999999999998</c:v>
                </c:pt>
                <c:pt idx="75">
                  <c:v>2.41</c:v>
                </c:pt>
                <c:pt idx="76">
                  <c:v>2.29</c:v>
                </c:pt>
                <c:pt idx="77">
                  <c:v>2.0499999999999998</c:v>
                </c:pt>
                <c:pt idx="78">
                  <c:v>2.12</c:v>
                </c:pt>
                <c:pt idx="79">
                  <c:v>2.19</c:v>
                </c:pt>
                <c:pt idx="80">
                  <c:v>2.15</c:v>
                </c:pt>
                <c:pt idx="81">
                  <c:v>2.19</c:v>
                </c:pt>
                <c:pt idx="82">
                  <c:v>2.17</c:v>
                </c:pt>
                <c:pt idx="83">
                  <c:v>2.16</c:v>
                </c:pt>
                <c:pt idx="84">
                  <c:v>2.23</c:v>
                </c:pt>
                <c:pt idx="85">
                  <c:v>2.16</c:v>
                </c:pt>
                <c:pt idx="86">
                  <c:v>2.16</c:v>
                </c:pt>
                <c:pt idx="87">
                  <c:v>2.17</c:v>
                </c:pt>
                <c:pt idx="88">
                  <c:v>2.19</c:v>
                </c:pt>
                <c:pt idx="89">
                  <c:v>2.23</c:v>
                </c:pt>
                <c:pt idx="90">
                  <c:v>2.2599999999999998</c:v>
                </c:pt>
                <c:pt idx="91">
                  <c:v>2.2000000000000002</c:v>
                </c:pt>
                <c:pt idx="92">
                  <c:v>2.0699999999999998</c:v>
                </c:pt>
                <c:pt idx="93">
                  <c:v>1.92</c:v>
                </c:pt>
                <c:pt idx="94">
                  <c:v>1.88</c:v>
                </c:pt>
                <c:pt idx="95">
                  <c:v>1.7</c:v>
                </c:pt>
                <c:pt idx="96">
                  <c:v>1.61</c:v>
                </c:pt>
                <c:pt idx="97">
                  <c:v>1.72</c:v>
                </c:pt>
                <c:pt idx="98">
                  <c:v>1.76</c:v>
                </c:pt>
                <c:pt idx="99">
                  <c:v>1.86</c:v>
                </c:pt>
                <c:pt idx="100">
                  <c:v>1.87</c:v>
                </c:pt>
                <c:pt idx="101">
                  <c:v>1.86</c:v>
                </c:pt>
                <c:pt idx="102">
                  <c:v>1.82</c:v>
                </c:pt>
                <c:pt idx="103">
                  <c:v>1.62</c:v>
                </c:pt>
                <c:pt idx="104">
                  <c:v>1.52</c:v>
                </c:pt>
                <c:pt idx="105">
                  <c:v>1.5</c:v>
                </c:pt>
                <c:pt idx="106">
                  <c:v>1.57</c:v>
                </c:pt>
                <c:pt idx="107">
                  <c:v>1.51</c:v>
                </c:pt>
                <c:pt idx="108">
                  <c:v>1.42</c:v>
                </c:pt>
                <c:pt idx="109">
                  <c:v>1.31</c:v>
                </c:pt>
                <c:pt idx="110">
                  <c:v>1.55</c:v>
                </c:pt>
                <c:pt idx="111">
                  <c:v>1.62</c:v>
                </c:pt>
                <c:pt idx="112">
                  <c:v>1.6</c:v>
                </c:pt>
                <c:pt idx="113">
                  <c:v>1.47</c:v>
                </c:pt>
                <c:pt idx="114">
                  <c:v>1.46</c:v>
                </c:pt>
                <c:pt idx="115">
                  <c:v>1.47</c:v>
                </c:pt>
                <c:pt idx="116">
                  <c:v>1.51</c:v>
                </c:pt>
                <c:pt idx="117">
                  <c:v>1.66</c:v>
                </c:pt>
                <c:pt idx="118">
                  <c:v>1.82</c:v>
                </c:pt>
                <c:pt idx="119">
                  <c:v>1.93</c:v>
                </c:pt>
                <c:pt idx="120">
                  <c:v>2.0099999999999998</c:v>
                </c:pt>
                <c:pt idx="121">
                  <c:v>2.02</c:v>
                </c:pt>
                <c:pt idx="122">
                  <c:v>1.99</c:v>
                </c:pt>
                <c:pt idx="123">
                  <c:v>1.91</c:v>
                </c:pt>
                <c:pt idx="124">
                  <c:v>1.83</c:v>
                </c:pt>
                <c:pt idx="125">
                  <c:v>1.73</c:v>
                </c:pt>
                <c:pt idx="126">
                  <c:v>1.77</c:v>
                </c:pt>
                <c:pt idx="127">
                  <c:v>1.78</c:v>
                </c:pt>
                <c:pt idx="128">
                  <c:v>1.83</c:v>
                </c:pt>
                <c:pt idx="129">
                  <c:v>1.86</c:v>
                </c:pt>
                <c:pt idx="130">
                  <c:v>1.85</c:v>
                </c:pt>
                <c:pt idx="131">
                  <c:v>1.9</c:v>
                </c:pt>
                <c:pt idx="132">
                  <c:v>2.04</c:v>
                </c:pt>
                <c:pt idx="133">
                  <c:v>2.1</c:v>
                </c:pt>
                <c:pt idx="134">
                  <c:v>2.09</c:v>
                </c:pt>
                <c:pt idx="135">
                  <c:v>2.13</c:v>
                </c:pt>
                <c:pt idx="136">
                  <c:v>2.14</c:v>
                </c:pt>
                <c:pt idx="137">
                  <c:v>2.12</c:v>
                </c:pt>
                <c:pt idx="138">
                  <c:v>2.12</c:v>
                </c:pt>
                <c:pt idx="139">
                  <c:v>2.1</c:v>
                </c:pt>
                <c:pt idx="140">
                  <c:v>2.12</c:v>
                </c:pt>
                <c:pt idx="141">
                  <c:v>2.11</c:v>
                </c:pt>
                <c:pt idx="142">
                  <c:v>2.0099999999999998</c:v>
                </c:pt>
                <c:pt idx="143">
                  <c:v>1.81</c:v>
                </c:pt>
                <c:pt idx="144">
                  <c:v>1.79</c:v>
                </c:pt>
                <c:pt idx="145">
                  <c:v>1.88</c:v>
                </c:pt>
                <c:pt idx="146">
                  <c:v>1.91</c:v>
                </c:pt>
                <c:pt idx="147">
                  <c:v>1.93</c:v>
                </c:pt>
                <c:pt idx="148">
                  <c:v>1.83</c:v>
                </c:pt>
                <c:pt idx="149">
                  <c:v>1.7</c:v>
                </c:pt>
                <c:pt idx="150">
                  <c:v>1.75</c:v>
                </c:pt>
                <c:pt idx="151">
                  <c:v>1.59</c:v>
                </c:pt>
                <c:pt idx="152">
                  <c:v>1.59</c:v>
                </c:pt>
                <c:pt idx="153">
                  <c:v>1.56</c:v>
                </c:pt>
                <c:pt idx="154">
                  <c:v>1.64</c:v>
                </c:pt>
                <c:pt idx="155">
                  <c:v>1.72</c:v>
                </c:pt>
                <c:pt idx="156">
                  <c:v>1.72</c:v>
                </c:pt>
                <c:pt idx="157">
                  <c:v>1.61</c:v>
                </c:pt>
                <c:pt idx="158">
                  <c:v>0.99</c:v>
                </c:pt>
                <c:pt idx="159">
                  <c:v>1.1100000000000001</c:v>
                </c:pt>
                <c:pt idx="160">
                  <c:v>1.1100000000000001</c:v>
                </c:pt>
                <c:pt idx="161">
                  <c:v>1.27</c:v>
                </c:pt>
                <c:pt idx="162">
                  <c:v>1.45</c:v>
                </c:pt>
                <c:pt idx="163">
                  <c:v>1.66</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10-yr Treas</c:v>
                </c:pt>
              </c:strCache>
            </c:strRef>
          </c:tx>
          <c:spPr>
            <a:ln w="29309">
              <a:solidFill>
                <a:srgbClr val="0070C0"/>
              </a:solidFill>
              <a:prstDash val="solid"/>
            </a:ln>
          </c:spPr>
          <c:marker>
            <c:symbol val="none"/>
          </c:marker>
          <c:cat>
            <c:strRef>
              <c:f>Sheet1!$A$2:$A$173</c:f>
              <c:strCache>
                <c:ptCount val="169"/>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strCache>
            </c:strRef>
          </c:cat>
          <c:val>
            <c:numRef>
              <c:f>Sheet1!$C$2:$C$173</c:f>
              <c:numCache>
                <c:formatCode>General</c:formatCode>
                <c:ptCount val="172"/>
                <c:pt idx="0">
                  <c:v>4.76</c:v>
                </c:pt>
                <c:pt idx="1">
                  <c:v>4.72</c:v>
                </c:pt>
                <c:pt idx="2">
                  <c:v>4.5599999999999996</c:v>
                </c:pt>
                <c:pt idx="3">
                  <c:v>4.6900000000000004</c:v>
                </c:pt>
                <c:pt idx="4">
                  <c:v>4.75</c:v>
                </c:pt>
                <c:pt idx="5">
                  <c:v>5.0999999999999996</c:v>
                </c:pt>
                <c:pt idx="6">
                  <c:v>5</c:v>
                </c:pt>
                <c:pt idx="7">
                  <c:v>4.67</c:v>
                </c:pt>
                <c:pt idx="8">
                  <c:v>4.5199999999999996</c:v>
                </c:pt>
                <c:pt idx="9">
                  <c:v>4.53</c:v>
                </c:pt>
                <c:pt idx="10">
                  <c:v>4.1500000000000004</c:v>
                </c:pt>
                <c:pt idx="11">
                  <c:v>4.0999999999999996</c:v>
                </c:pt>
                <c:pt idx="12">
                  <c:v>3.74</c:v>
                </c:pt>
                <c:pt idx="13">
                  <c:v>3.74</c:v>
                </c:pt>
                <c:pt idx="14">
                  <c:v>3.51</c:v>
                </c:pt>
                <c:pt idx="15">
                  <c:v>3.6800001</c:v>
                </c:pt>
                <c:pt idx="16">
                  <c:v>3.8800001000000002</c:v>
                </c:pt>
                <c:pt idx="17">
                  <c:v>4.0999999000000003</c:v>
                </c:pt>
                <c:pt idx="18">
                  <c:v>4.0100002000000003</c:v>
                </c:pt>
                <c:pt idx="19">
                  <c:v>3.8900001</c:v>
                </c:pt>
                <c:pt idx="20">
                  <c:v>3.6900000999999998</c:v>
                </c:pt>
                <c:pt idx="21">
                  <c:v>3.8099999000000002</c:v>
                </c:pt>
                <c:pt idx="22">
                  <c:v>3.53</c:v>
                </c:pt>
                <c:pt idx="23">
                  <c:v>2.4200001000000002</c:v>
                </c:pt>
                <c:pt idx="24">
                  <c:v>2.52</c:v>
                </c:pt>
                <c:pt idx="25">
                  <c:v>2.8699998999999998</c:v>
                </c:pt>
                <c:pt idx="26">
                  <c:v>2.8199999</c:v>
                </c:pt>
                <c:pt idx="27">
                  <c:v>2.9300001</c:v>
                </c:pt>
                <c:pt idx="28">
                  <c:v>3.29</c:v>
                </c:pt>
                <c:pt idx="29">
                  <c:v>3.72</c:v>
                </c:pt>
                <c:pt idx="30">
                  <c:v>3.5599999000000002</c:v>
                </c:pt>
                <c:pt idx="31">
                  <c:v>3.5899999</c:v>
                </c:pt>
                <c:pt idx="32">
                  <c:v>3.4000001000000002</c:v>
                </c:pt>
                <c:pt idx="33">
                  <c:v>3.3900001</c:v>
                </c:pt>
                <c:pt idx="34">
                  <c:v>3.4000001000000002</c:v>
                </c:pt>
                <c:pt idx="35">
                  <c:v>3.5899999</c:v>
                </c:pt>
                <c:pt idx="36">
                  <c:v>3.73</c:v>
                </c:pt>
                <c:pt idx="37">
                  <c:v>3.69</c:v>
                </c:pt>
                <c:pt idx="38">
                  <c:v>3.73</c:v>
                </c:pt>
                <c:pt idx="39">
                  <c:v>3.85</c:v>
                </c:pt>
                <c:pt idx="40">
                  <c:v>3.42</c:v>
                </c:pt>
                <c:pt idx="41">
                  <c:v>3.2</c:v>
                </c:pt>
                <c:pt idx="42">
                  <c:v>3.01</c:v>
                </c:pt>
                <c:pt idx="43">
                  <c:v>2.7</c:v>
                </c:pt>
                <c:pt idx="44">
                  <c:v>2.65</c:v>
                </c:pt>
                <c:pt idx="45">
                  <c:v>2.54</c:v>
                </c:pt>
                <c:pt idx="46">
                  <c:v>2.76</c:v>
                </c:pt>
                <c:pt idx="47">
                  <c:v>3.29</c:v>
                </c:pt>
                <c:pt idx="48">
                  <c:v>3.39</c:v>
                </c:pt>
                <c:pt idx="49">
                  <c:v>3.58</c:v>
                </c:pt>
                <c:pt idx="50">
                  <c:v>3.41</c:v>
                </c:pt>
                <c:pt idx="51">
                  <c:v>3.46</c:v>
                </c:pt>
                <c:pt idx="52">
                  <c:v>3.17</c:v>
                </c:pt>
                <c:pt idx="53">
                  <c:v>3</c:v>
                </c:pt>
                <c:pt idx="54">
                  <c:v>3</c:v>
                </c:pt>
                <c:pt idx="55">
                  <c:v>2.2999999999999998</c:v>
                </c:pt>
                <c:pt idx="56">
                  <c:v>1.98</c:v>
                </c:pt>
                <c:pt idx="57">
                  <c:v>2.15</c:v>
                </c:pt>
                <c:pt idx="58">
                  <c:v>2.0099999999999998</c:v>
                </c:pt>
                <c:pt idx="59">
                  <c:v>1.98</c:v>
                </c:pt>
                <c:pt idx="60">
                  <c:v>1.97</c:v>
                </c:pt>
                <c:pt idx="61">
                  <c:v>1.97</c:v>
                </c:pt>
                <c:pt idx="62">
                  <c:v>2.17</c:v>
                </c:pt>
                <c:pt idx="63">
                  <c:v>2.0499999999999998</c:v>
                </c:pt>
                <c:pt idx="64">
                  <c:v>1.8</c:v>
                </c:pt>
                <c:pt idx="65">
                  <c:v>1.62</c:v>
                </c:pt>
                <c:pt idx="66">
                  <c:v>1.53</c:v>
                </c:pt>
                <c:pt idx="67">
                  <c:v>1.68</c:v>
                </c:pt>
                <c:pt idx="68">
                  <c:v>1.72</c:v>
                </c:pt>
                <c:pt idx="69">
                  <c:v>1.75</c:v>
                </c:pt>
                <c:pt idx="70">
                  <c:v>1.65</c:v>
                </c:pt>
                <c:pt idx="71">
                  <c:v>1.72</c:v>
                </c:pt>
                <c:pt idx="72">
                  <c:v>1.91</c:v>
                </c:pt>
                <c:pt idx="73">
                  <c:v>1.98</c:v>
                </c:pt>
                <c:pt idx="74">
                  <c:v>1.96</c:v>
                </c:pt>
                <c:pt idx="75">
                  <c:v>1.76</c:v>
                </c:pt>
                <c:pt idx="76">
                  <c:v>1.93</c:v>
                </c:pt>
                <c:pt idx="77">
                  <c:v>2.2999999999999998</c:v>
                </c:pt>
                <c:pt idx="78">
                  <c:v>2.58</c:v>
                </c:pt>
                <c:pt idx="79">
                  <c:v>2.74</c:v>
                </c:pt>
                <c:pt idx="80">
                  <c:v>2.81</c:v>
                </c:pt>
                <c:pt idx="81">
                  <c:v>2.62</c:v>
                </c:pt>
                <c:pt idx="82">
                  <c:v>2.72</c:v>
                </c:pt>
                <c:pt idx="83">
                  <c:v>2.9</c:v>
                </c:pt>
                <c:pt idx="84">
                  <c:v>2.86</c:v>
                </c:pt>
                <c:pt idx="85">
                  <c:v>2.71</c:v>
                </c:pt>
                <c:pt idx="86">
                  <c:v>2.72</c:v>
                </c:pt>
                <c:pt idx="87">
                  <c:v>2.71</c:v>
                </c:pt>
                <c:pt idx="88">
                  <c:v>2.56</c:v>
                </c:pt>
                <c:pt idx="89">
                  <c:v>2.6</c:v>
                </c:pt>
                <c:pt idx="90">
                  <c:v>2.54</c:v>
                </c:pt>
                <c:pt idx="91">
                  <c:v>2.42</c:v>
                </c:pt>
                <c:pt idx="92">
                  <c:v>2.5299999999999998</c:v>
                </c:pt>
                <c:pt idx="93">
                  <c:v>2.2999999999999998</c:v>
                </c:pt>
                <c:pt idx="94">
                  <c:v>2.33</c:v>
                </c:pt>
                <c:pt idx="95">
                  <c:v>2.21</c:v>
                </c:pt>
                <c:pt idx="96">
                  <c:v>1.88</c:v>
                </c:pt>
                <c:pt idx="97">
                  <c:v>1.98</c:v>
                </c:pt>
                <c:pt idx="98">
                  <c:v>2.04</c:v>
                </c:pt>
                <c:pt idx="99">
                  <c:v>1.94</c:v>
                </c:pt>
                <c:pt idx="100">
                  <c:v>2.2000000000000002</c:v>
                </c:pt>
                <c:pt idx="101">
                  <c:v>2.36</c:v>
                </c:pt>
                <c:pt idx="102">
                  <c:v>2.3199999999999998</c:v>
                </c:pt>
                <c:pt idx="103">
                  <c:v>2.2000000000000002</c:v>
                </c:pt>
                <c:pt idx="104">
                  <c:v>2.17</c:v>
                </c:pt>
                <c:pt idx="105">
                  <c:v>2.0699999999999998</c:v>
                </c:pt>
                <c:pt idx="106">
                  <c:v>2.2599999999999998</c:v>
                </c:pt>
                <c:pt idx="107">
                  <c:v>2.2400000000000002</c:v>
                </c:pt>
                <c:pt idx="108">
                  <c:v>2.09</c:v>
                </c:pt>
                <c:pt idx="109">
                  <c:v>1.78</c:v>
                </c:pt>
                <c:pt idx="110">
                  <c:v>1.89</c:v>
                </c:pt>
                <c:pt idx="111">
                  <c:v>1.81</c:v>
                </c:pt>
                <c:pt idx="112">
                  <c:v>1.81</c:v>
                </c:pt>
                <c:pt idx="113">
                  <c:v>1.64</c:v>
                </c:pt>
                <c:pt idx="114">
                  <c:v>1.5</c:v>
                </c:pt>
                <c:pt idx="115">
                  <c:v>1.56</c:v>
                </c:pt>
                <c:pt idx="116">
                  <c:v>1.63</c:v>
                </c:pt>
                <c:pt idx="117">
                  <c:v>1.76</c:v>
                </c:pt>
                <c:pt idx="118">
                  <c:v>2.14</c:v>
                </c:pt>
                <c:pt idx="119">
                  <c:v>2.4900000000000002</c:v>
                </c:pt>
                <c:pt idx="120">
                  <c:v>2.4300000000000002</c:v>
                </c:pt>
                <c:pt idx="121">
                  <c:v>2.42</c:v>
                </c:pt>
                <c:pt idx="122">
                  <c:v>2.48</c:v>
                </c:pt>
                <c:pt idx="123">
                  <c:v>2.2999999999999998</c:v>
                </c:pt>
                <c:pt idx="124">
                  <c:v>2.2999999999999998</c:v>
                </c:pt>
                <c:pt idx="125">
                  <c:v>2.19</c:v>
                </c:pt>
                <c:pt idx="126">
                  <c:v>2.3199999999999998</c:v>
                </c:pt>
                <c:pt idx="127">
                  <c:v>2.21</c:v>
                </c:pt>
                <c:pt idx="128">
                  <c:v>2.2000000000000002</c:v>
                </c:pt>
                <c:pt idx="129">
                  <c:v>2.36</c:v>
                </c:pt>
                <c:pt idx="130">
                  <c:v>2.35</c:v>
                </c:pt>
                <c:pt idx="131">
                  <c:v>2.4</c:v>
                </c:pt>
                <c:pt idx="132">
                  <c:v>2.58</c:v>
                </c:pt>
                <c:pt idx="133">
                  <c:v>2.86</c:v>
                </c:pt>
                <c:pt idx="134">
                  <c:v>2.84</c:v>
                </c:pt>
                <c:pt idx="135">
                  <c:v>2.87</c:v>
                </c:pt>
                <c:pt idx="136">
                  <c:v>2.98</c:v>
                </c:pt>
                <c:pt idx="137">
                  <c:v>2.91</c:v>
                </c:pt>
                <c:pt idx="138">
                  <c:v>2.89</c:v>
                </c:pt>
                <c:pt idx="139">
                  <c:v>2.89</c:v>
                </c:pt>
                <c:pt idx="140">
                  <c:v>3</c:v>
                </c:pt>
                <c:pt idx="141">
                  <c:v>3.15</c:v>
                </c:pt>
                <c:pt idx="142">
                  <c:v>3.12</c:v>
                </c:pt>
                <c:pt idx="143">
                  <c:v>2.83</c:v>
                </c:pt>
                <c:pt idx="144">
                  <c:v>2.71</c:v>
                </c:pt>
                <c:pt idx="145">
                  <c:v>2.68</c:v>
                </c:pt>
                <c:pt idx="146">
                  <c:v>2.57</c:v>
                </c:pt>
                <c:pt idx="147">
                  <c:v>2.5299999999999998</c:v>
                </c:pt>
                <c:pt idx="148">
                  <c:v>2.4</c:v>
                </c:pt>
                <c:pt idx="149">
                  <c:v>2.0699999999999998</c:v>
                </c:pt>
                <c:pt idx="150">
                  <c:v>2.06</c:v>
                </c:pt>
                <c:pt idx="151">
                  <c:v>1.63</c:v>
                </c:pt>
                <c:pt idx="152">
                  <c:v>1.7</c:v>
                </c:pt>
                <c:pt idx="153">
                  <c:v>1.71</c:v>
                </c:pt>
                <c:pt idx="154">
                  <c:v>1.81</c:v>
                </c:pt>
                <c:pt idx="155">
                  <c:v>1.86</c:v>
                </c:pt>
                <c:pt idx="156">
                  <c:v>1.76</c:v>
                </c:pt>
                <c:pt idx="157">
                  <c:v>1.5</c:v>
                </c:pt>
                <c:pt idx="158">
                  <c:v>0.87</c:v>
                </c:pt>
                <c:pt idx="159">
                  <c:v>0.66</c:v>
                </c:pt>
                <c:pt idx="160">
                  <c:v>0.67</c:v>
                </c:pt>
                <c:pt idx="161">
                  <c:v>0.73</c:v>
                </c:pt>
                <c:pt idx="162">
                  <c:v>0.62</c:v>
                </c:pt>
                <c:pt idx="163">
                  <c:v>0.65</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TIPS (10-Yr)</c:v>
                </c:pt>
              </c:strCache>
            </c:strRef>
          </c:tx>
          <c:spPr>
            <a:ln w="29309">
              <a:solidFill>
                <a:schemeClr val="tx2"/>
              </a:solidFill>
              <a:prstDash val="solid"/>
            </a:ln>
          </c:spPr>
          <c:marker>
            <c:symbol val="none"/>
          </c:marker>
          <c:cat>
            <c:strRef>
              <c:f>Sheet1!$A$2:$A$173</c:f>
              <c:strCache>
                <c:ptCount val="169"/>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strCache>
            </c:strRef>
          </c:cat>
          <c:val>
            <c:numRef>
              <c:f>Sheet1!$B$2:$B$173</c:f>
              <c:numCache>
                <c:formatCode>General</c:formatCode>
                <c:ptCount val="172"/>
                <c:pt idx="0">
                  <c:v>2.44</c:v>
                </c:pt>
                <c:pt idx="1">
                  <c:v>2.36</c:v>
                </c:pt>
                <c:pt idx="2">
                  <c:v>2.1800000000000002</c:v>
                </c:pt>
                <c:pt idx="3">
                  <c:v>2.2599999999999998</c:v>
                </c:pt>
                <c:pt idx="4">
                  <c:v>2.37</c:v>
                </c:pt>
                <c:pt idx="5">
                  <c:v>2.69</c:v>
                </c:pt>
                <c:pt idx="6">
                  <c:v>2.64</c:v>
                </c:pt>
                <c:pt idx="7">
                  <c:v>2.44</c:v>
                </c:pt>
                <c:pt idx="8">
                  <c:v>2.2599999999999998</c:v>
                </c:pt>
                <c:pt idx="9">
                  <c:v>2.2000000000000002</c:v>
                </c:pt>
                <c:pt idx="10">
                  <c:v>1.77</c:v>
                </c:pt>
                <c:pt idx="11">
                  <c:v>1.79</c:v>
                </c:pt>
                <c:pt idx="12">
                  <c:v>1.47</c:v>
                </c:pt>
                <c:pt idx="13">
                  <c:v>1.41</c:v>
                </c:pt>
                <c:pt idx="14">
                  <c:v>1.0900000000000001</c:v>
                </c:pt>
                <c:pt idx="15">
                  <c:v>1.36</c:v>
                </c:pt>
                <c:pt idx="16">
                  <c:v>1.46</c:v>
                </c:pt>
                <c:pt idx="17">
                  <c:v>1.63</c:v>
                </c:pt>
                <c:pt idx="18">
                  <c:v>1.57</c:v>
                </c:pt>
                <c:pt idx="19">
                  <c:v>1.68</c:v>
                </c:pt>
                <c:pt idx="20">
                  <c:v>1.85</c:v>
                </c:pt>
                <c:pt idx="21">
                  <c:v>2.75</c:v>
                </c:pt>
                <c:pt idx="22">
                  <c:v>2.89</c:v>
                </c:pt>
                <c:pt idx="23">
                  <c:v>2.17</c:v>
                </c:pt>
                <c:pt idx="24">
                  <c:v>1.91</c:v>
                </c:pt>
                <c:pt idx="25">
                  <c:v>1.75</c:v>
                </c:pt>
                <c:pt idx="26">
                  <c:v>1.71</c:v>
                </c:pt>
                <c:pt idx="27">
                  <c:v>1.57</c:v>
                </c:pt>
                <c:pt idx="28">
                  <c:v>1.72</c:v>
                </c:pt>
                <c:pt idx="29">
                  <c:v>1.86</c:v>
                </c:pt>
                <c:pt idx="30">
                  <c:v>1.82</c:v>
                </c:pt>
                <c:pt idx="31">
                  <c:v>1.77</c:v>
                </c:pt>
                <c:pt idx="32">
                  <c:v>1.64</c:v>
                </c:pt>
                <c:pt idx="33">
                  <c:v>1.48</c:v>
                </c:pt>
                <c:pt idx="34">
                  <c:v>1.28</c:v>
                </c:pt>
                <c:pt idx="35">
                  <c:v>1.36</c:v>
                </c:pt>
                <c:pt idx="36">
                  <c:v>1.37</c:v>
                </c:pt>
                <c:pt idx="37">
                  <c:v>1.42</c:v>
                </c:pt>
                <c:pt idx="38">
                  <c:v>1.51</c:v>
                </c:pt>
                <c:pt idx="39">
                  <c:v>1.5</c:v>
                </c:pt>
                <c:pt idx="40">
                  <c:v>1.31</c:v>
                </c:pt>
                <c:pt idx="41">
                  <c:v>1.26</c:v>
                </c:pt>
                <c:pt idx="42">
                  <c:v>1.24</c:v>
                </c:pt>
                <c:pt idx="43">
                  <c:v>1.02</c:v>
                </c:pt>
                <c:pt idx="44">
                  <c:v>0.91</c:v>
                </c:pt>
                <c:pt idx="45">
                  <c:v>0.53</c:v>
                </c:pt>
                <c:pt idx="46">
                  <c:v>0.67</c:v>
                </c:pt>
                <c:pt idx="47">
                  <c:v>1.04</c:v>
                </c:pt>
                <c:pt idx="48">
                  <c:v>1.06</c:v>
                </c:pt>
                <c:pt idx="49">
                  <c:v>1.24</c:v>
                </c:pt>
                <c:pt idx="50">
                  <c:v>0.96</c:v>
                </c:pt>
                <c:pt idx="51">
                  <c:v>0.86</c:v>
                </c:pt>
                <c:pt idx="52">
                  <c:v>0.78</c:v>
                </c:pt>
                <c:pt idx="53">
                  <c:v>0.76</c:v>
                </c:pt>
                <c:pt idx="54">
                  <c:v>0.62</c:v>
                </c:pt>
                <c:pt idx="55">
                  <c:v>0.14000000000000001</c:v>
                </c:pt>
                <c:pt idx="56">
                  <c:v>0.08</c:v>
                </c:pt>
                <c:pt idx="57">
                  <c:v>0.19</c:v>
                </c:pt>
                <c:pt idx="58">
                  <c:v>0</c:v>
                </c:pt>
                <c:pt idx="59">
                  <c:v>-0.03</c:v>
                </c:pt>
                <c:pt idx="60">
                  <c:v>-0.11</c:v>
                </c:pt>
                <c:pt idx="61">
                  <c:v>-0.25</c:v>
                </c:pt>
                <c:pt idx="62">
                  <c:v>-0.14000000000000001</c:v>
                </c:pt>
                <c:pt idx="63">
                  <c:v>-0.21</c:v>
                </c:pt>
                <c:pt idx="64">
                  <c:v>-0.34</c:v>
                </c:pt>
                <c:pt idx="65">
                  <c:v>-0.5</c:v>
                </c:pt>
                <c:pt idx="66">
                  <c:v>-0.6</c:v>
                </c:pt>
                <c:pt idx="67">
                  <c:v>-0.59</c:v>
                </c:pt>
                <c:pt idx="68">
                  <c:v>-0.71</c:v>
                </c:pt>
                <c:pt idx="69">
                  <c:v>-0.75</c:v>
                </c:pt>
                <c:pt idx="70">
                  <c:v>-0.77</c:v>
                </c:pt>
                <c:pt idx="71">
                  <c:v>-0.76</c:v>
                </c:pt>
                <c:pt idx="72">
                  <c:v>-0.61</c:v>
                </c:pt>
                <c:pt idx="73">
                  <c:v>-0.56999999999999995</c:v>
                </c:pt>
                <c:pt idx="74">
                  <c:v>-0.59</c:v>
                </c:pt>
                <c:pt idx="75">
                  <c:v>-0.65</c:v>
                </c:pt>
                <c:pt idx="76">
                  <c:v>-0.36</c:v>
                </c:pt>
                <c:pt idx="77">
                  <c:v>0.25</c:v>
                </c:pt>
                <c:pt idx="78">
                  <c:v>0.46</c:v>
                </c:pt>
                <c:pt idx="79">
                  <c:v>0.55000000000000004</c:v>
                </c:pt>
                <c:pt idx="80">
                  <c:v>0.66</c:v>
                </c:pt>
                <c:pt idx="81">
                  <c:v>0.43</c:v>
                </c:pt>
                <c:pt idx="82">
                  <c:v>0.55000000000000004</c:v>
                </c:pt>
                <c:pt idx="83">
                  <c:v>0.74</c:v>
                </c:pt>
                <c:pt idx="84">
                  <c:v>0.63</c:v>
                </c:pt>
                <c:pt idx="85">
                  <c:v>0.55000000000000004</c:v>
                </c:pt>
                <c:pt idx="86">
                  <c:v>0.56000000000000005</c:v>
                </c:pt>
                <c:pt idx="87">
                  <c:v>0.54</c:v>
                </c:pt>
                <c:pt idx="88">
                  <c:v>0.37</c:v>
                </c:pt>
                <c:pt idx="89">
                  <c:v>0.37</c:v>
                </c:pt>
                <c:pt idx="90">
                  <c:v>0.28000000000000003</c:v>
                </c:pt>
                <c:pt idx="91">
                  <c:v>0.22</c:v>
                </c:pt>
                <c:pt idx="92">
                  <c:v>0.46</c:v>
                </c:pt>
                <c:pt idx="93">
                  <c:v>0.38</c:v>
                </c:pt>
                <c:pt idx="94">
                  <c:v>0.45</c:v>
                </c:pt>
                <c:pt idx="95">
                  <c:v>0.51</c:v>
                </c:pt>
                <c:pt idx="96">
                  <c:v>0.27</c:v>
                </c:pt>
                <c:pt idx="97">
                  <c:v>0.26</c:v>
                </c:pt>
                <c:pt idx="98">
                  <c:v>0.28000000000000003</c:v>
                </c:pt>
                <c:pt idx="99">
                  <c:v>0.08</c:v>
                </c:pt>
                <c:pt idx="100">
                  <c:v>0.33</c:v>
                </c:pt>
                <c:pt idx="101">
                  <c:v>0.5</c:v>
                </c:pt>
                <c:pt idx="102">
                  <c:v>0.5</c:v>
                </c:pt>
                <c:pt idx="103">
                  <c:v>0.57999999999999996</c:v>
                </c:pt>
                <c:pt idx="104">
                  <c:v>0.65</c:v>
                </c:pt>
                <c:pt idx="105">
                  <c:v>0.56999999999999995</c:v>
                </c:pt>
                <c:pt idx="106">
                  <c:v>0.69</c:v>
                </c:pt>
                <c:pt idx="107">
                  <c:v>0.73</c:v>
                </c:pt>
                <c:pt idx="108">
                  <c:v>0.67</c:v>
                </c:pt>
                <c:pt idx="109">
                  <c:v>0.47</c:v>
                </c:pt>
                <c:pt idx="110">
                  <c:v>0.34</c:v>
                </c:pt>
                <c:pt idx="111">
                  <c:v>0.19</c:v>
                </c:pt>
                <c:pt idx="112">
                  <c:v>0.21</c:v>
                </c:pt>
                <c:pt idx="113">
                  <c:v>0.17</c:v>
                </c:pt>
                <c:pt idx="114">
                  <c:v>0.04</c:v>
                </c:pt>
                <c:pt idx="115">
                  <c:v>0.09</c:v>
                </c:pt>
                <c:pt idx="116">
                  <c:v>0.12</c:v>
                </c:pt>
                <c:pt idx="117">
                  <c:v>0.1</c:v>
                </c:pt>
                <c:pt idx="118">
                  <c:v>0.32</c:v>
                </c:pt>
                <c:pt idx="119">
                  <c:v>0.56000000000000005</c:v>
                </c:pt>
                <c:pt idx="120">
                  <c:v>0.42</c:v>
                </c:pt>
                <c:pt idx="121">
                  <c:v>0.4</c:v>
                </c:pt>
                <c:pt idx="122">
                  <c:v>0.49</c:v>
                </c:pt>
                <c:pt idx="123">
                  <c:v>0.39</c:v>
                </c:pt>
                <c:pt idx="124">
                  <c:v>0.47</c:v>
                </c:pt>
                <c:pt idx="125">
                  <c:v>0.46</c:v>
                </c:pt>
                <c:pt idx="126">
                  <c:v>0.55000000000000004</c:v>
                </c:pt>
                <c:pt idx="127">
                  <c:v>0.43</c:v>
                </c:pt>
                <c:pt idx="128">
                  <c:v>0.37</c:v>
                </c:pt>
                <c:pt idx="129">
                  <c:v>0.5</c:v>
                </c:pt>
                <c:pt idx="130">
                  <c:v>0.5</c:v>
                </c:pt>
                <c:pt idx="131">
                  <c:v>0.5</c:v>
                </c:pt>
                <c:pt idx="132">
                  <c:v>0.54</c:v>
                </c:pt>
                <c:pt idx="133">
                  <c:v>0.76</c:v>
                </c:pt>
                <c:pt idx="134">
                  <c:v>0.75</c:v>
                </c:pt>
                <c:pt idx="135">
                  <c:v>0.74</c:v>
                </c:pt>
                <c:pt idx="136">
                  <c:v>0.84</c:v>
                </c:pt>
                <c:pt idx="137">
                  <c:v>0.79</c:v>
                </c:pt>
                <c:pt idx="138">
                  <c:v>0.77</c:v>
                </c:pt>
                <c:pt idx="139">
                  <c:v>0.79</c:v>
                </c:pt>
                <c:pt idx="140">
                  <c:v>0.88</c:v>
                </c:pt>
                <c:pt idx="141">
                  <c:v>1.04</c:v>
                </c:pt>
                <c:pt idx="142">
                  <c:v>1.1100000000000001</c:v>
                </c:pt>
                <c:pt idx="143">
                  <c:v>1.02</c:v>
                </c:pt>
                <c:pt idx="144">
                  <c:v>0.92</c:v>
                </c:pt>
                <c:pt idx="145">
                  <c:v>0.8</c:v>
                </c:pt>
                <c:pt idx="146">
                  <c:v>0.66</c:v>
                </c:pt>
                <c:pt idx="147">
                  <c:v>0.6</c:v>
                </c:pt>
                <c:pt idx="148">
                  <c:v>0.56999999999999995</c:v>
                </c:pt>
                <c:pt idx="149">
                  <c:v>0.37</c:v>
                </c:pt>
                <c:pt idx="150">
                  <c:v>0.31</c:v>
                </c:pt>
                <c:pt idx="151">
                  <c:v>0.04</c:v>
                </c:pt>
                <c:pt idx="152">
                  <c:v>0.11</c:v>
                </c:pt>
                <c:pt idx="153">
                  <c:v>0.15</c:v>
                </c:pt>
                <c:pt idx="154">
                  <c:v>0.17</c:v>
                </c:pt>
                <c:pt idx="155">
                  <c:v>0.14000000000000001</c:v>
                </c:pt>
                <c:pt idx="156">
                  <c:v>0.04</c:v>
                </c:pt>
                <c:pt idx="157">
                  <c:v>-0.11</c:v>
                </c:pt>
                <c:pt idx="158">
                  <c:v>-0.12</c:v>
                </c:pt>
                <c:pt idx="159">
                  <c:v>-0.45</c:v>
                </c:pt>
                <c:pt idx="160">
                  <c:v>-0.44</c:v>
                </c:pt>
                <c:pt idx="161">
                  <c:v>-0.54</c:v>
                </c:pt>
                <c:pt idx="162">
                  <c:v>-0.83</c:v>
                </c:pt>
                <c:pt idx="163">
                  <c:v>-1.01</c:v>
                </c:pt>
              </c:numCache>
            </c:numRef>
          </c:val>
          <c:smooth val="0"/>
          <c:extLst>
            <c:ext xmlns:c16="http://schemas.microsoft.com/office/drawing/2014/chart" uri="{C3380CC4-5D6E-409C-BE32-E72D297353CC}">
              <c16:uniqueId val="{00000002-2606-4245-84EA-09EB5DF5C723}"/>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6"/>
          <c:min val="-1"/>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6"/>
          <c:min val="-1"/>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spPr>
        <a:noFill/>
        <a:ln w="19539">
          <a:noFill/>
        </a:ln>
      </c:spPr>
    </c:plotArea>
    <c:legend>
      <c:legendPos val="r"/>
      <c:layout>
        <c:manualLayout>
          <c:xMode val="edge"/>
          <c:yMode val="edge"/>
          <c:x val="0.18297028433762857"/>
          <c:y val="0.18496240862846239"/>
          <c:w val="0.22071024988144711"/>
          <c:h val="0.10852700604142215"/>
        </c:manualLayout>
      </c:layout>
      <c:overlay val="0"/>
      <c:spPr>
        <a:solidFill>
          <a:srgbClr val="FFFFFF"/>
        </a:solidFill>
        <a:ln w="12700">
          <a:solidFill>
            <a:schemeClr val="tx1"/>
          </a:solidFill>
          <a:prstDash val="solid"/>
        </a:ln>
      </c:spPr>
      <c:txPr>
        <a:bodyPr/>
        <a:lstStyle/>
        <a:p>
          <a:pPr>
            <a:defRPr sz="900"/>
          </a:pPr>
          <a:endParaRPr lang="en-US"/>
        </a:p>
      </c:txPr>
    </c:legend>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Arial"/>
                <a:ea typeface="Arial"/>
                <a:cs typeface="Arial"/>
              </a:defRPr>
            </a:pPr>
            <a:r>
              <a:rPr lang="en-US" sz="1800"/>
              <a:t>Deposit Interest Rates
versus Fed Funds</a:t>
            </a:r>
          </a:p>
        </c:rich>
      </c:tx>
      <c:layout>
        <c:manualLayout>
          <c:xMode val="edge"/>
          <c:yMode val="edge"/>
          <c:x val="0.3576525950043648"/>
          <c:y val="1.6571848235809133E-2"/>
        </c:manualLayout>
      </c:layout>
      <c:overlay val="0"/>
      <c:spPr>
        <a:noFill/>
        <a:ln w="18785">
          <a:noFill/>
        </a:ln>
      </c:spPr>
    </c:title>
    <c:autoTitleDeleted val="0"/>
    <c:plotArea>
      <c:layout>
        <c:manualLayout>
          <c:layoutTarget val="inner"/>
          <c:xMode val="edge"/>
          <c:yMode val="edge"/>
          <c:x val="9.4684385382059796E-2"/>
          <c:y val="0.16254416961130741"/>
          <c:w val="0.88538205980066442"/>
          <c:h val="0.77031802120141346"/>
        </c:manualLayout>
      </c:layout>
      <c:areaChart>
        <c:grouping val="standard"/>
        <c:varyColors val="0"/>
        <c:ser>
          <c:idx val="3"/>
          <c:order val="3"/>
          <c:tx>
            <c:strRef>
              <c:f>Sheet1!$E$1</c:f>
              <c:strCache>
                <c:ptCount val="1"/>
                <c:pt idx="0">
                  <c:v>Fed Funds</c:v>
                </c:pt>
              </c:strCache>
            </c:strRef>
          </c:tx>
          <c:spPr>
            <a:solidFill>
              <a:schemeClr val="bg2">
                <a:lumMod val="90000"/>
              </a:schemeClr>
            </a:solidFill>
            <a:ln w="9393">
              <a:solidFill>
                <a:schemeClr val="tx1"/>
              </a:solidFill>
              <a:prstDash val="solid"/>
            </a:ln>
          </c:spPr>
          <c:cat>
            <c:strRef>
              <c:f>Sheet1!$A$2:$A$398</c:f>
              <c:strCache>
                <c:ptCount val="385"/>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strCache>
            </c:strRef>
          </c:cat>
          <c:val>
            <c:numRef>
              <c:f>Sheet1!$E$2:$E$398</c:f>
              <c:numCache>
                <c:formatCode>General</c:formatCode>
                <c:ptCount val="385"/>
                <c:pt idx="0">
                  <c:v>4.03</c:v>
                </c:pt>
                <c:pt idx="1">
                  <c:v>4.0599999999999996</c:v>
                </c:pt>
                <c:pt idx="2">
                  <c:v>3.98</c:v>
                </c:pt>
                <c:pt idx="3">
                  <c:v>3.73</c:v>
                </c:pt>
                <c:pt idx="4">
                  <c:v>3.82</c:v>
                </c:pt>
                <c:pt idx="5">
                  <c:v>3.76</c:v>
                </c:pt>
                <c:pt idx="6">
                  <c:v>3.25</c:v>
                </c:pt>
                <c:pt idx="7">
                  <c:v>3.3</c:v>
                </c:pt>
                <c:pt idx="8">
                  <c:v>3.22</c:v>
                </c:pt>
                <c:pt idx="9">
                  <c:v>3.1</c:v>
                </c:pt>
                <c:pt idx="10">
                  <c:v>3.09</c:v>
                </c:pt>
                <c:pt idx="11">
                  <c:v>2.92</c:v>
                </c:pt>
                <c:pt idx="12">
                  <c:v>3.02</c:v>
                </c:pt>
                <c:pt idx="13">
                  <c:v>3.03</c:v>
                </c:pt>
                <c:pt idx="14">
                  <c:v>3.07</c:v>
                </c:pt>
                <c:pt idx="15">
                  <c:v>2.96</c:v>
                </c:pt>
                <c:pt idx="16">
                  <c:v>3</c:v>
                </c:pt>
                <c:pt idx="17">
                  <c:v>3.04</c:v>
                </c:pt>
                <c:pt idx="18">
                  <c:v>3.06</c:v>
                </c:pt>
                <c:pt idx="19">
                  <c:v>3.03</c:v>
                </c:pt>
                <c:pt idx="20">
                  <c:v>3.09</c:v>
                </c:pt>
                <c:pt idx="21">
                  <c:v>2.99</c:v>
                </c:pt>
                <c:pt idx="22">
                  <c:v>3.02</c:v>
                </c:pt>
                <c:pt idx="23">
                  <c:v>2.96</c:v>
                </c:pt>
                <c:pt idx="24">
                  <c:v>3.05</c:v>
                </c:pt>
                <c:pt idx="25">
                  <c:v>3.25</c:v>
                </c:pt>
                <c:pt idx="26">
                  <c:v>3.34</c:v>
                </c:pt>
                <c:pt idx="27">
                  <c:v>3.56</c:v>
                </c:pt>
                <c:pt idx="28">
                  <c:v>4.01</c:v>
                </c:pt>
                <c:pt idx="29">
                  <c:v>4.25</c:v>
                </c:pt>
                <c:pt idx="30">
                  <c:v>4.26</c:v>
                </c:pt>
                <c:pt idx="31">
                  <c:v>4.47</c:v>
                </c:pt>
                <c:pt idx="32">
                  <c:v>4.7300000000000004</c:v>
                </c:pt>
                <c:pt idx="33">
                  <c:v>4.76</c:v>
                </c:pt>
                <c:pt idx="34">
                  <c:v>5.29</c:v>
                </c:pt>
                <c:pt idx="35">
                  <c:v>5.45</c:v>
                </c:pt>
                <c:pt idx="36">
                  <c:v>5.53</c:v>
                </c:pt>
                <c:pt idx="37">
                  <c:v>5.92</c:v>
                </c:pt>
                <c:pt idx="38">
                  <c:v>5.98</c:v>
                </c:pt>
                <c:pt idx="39">
                  <c:v>6.05</c:v>
                </c:pt>
                <c:pt idx="40">
                  <c:v>6.01</c:v>
                </c:pt>
                <c:pt idx="41">
                  <c:v>6</c:v>
                </c:pt>
                <c:pt idx="42">
                  <c:v>5.85</c:v>
                </c:pt>
                <c:pt idx="43">
                  <c:v>5.74</c:v>
                </c:pt>
                <c:pt idx="44">
                  <c:v>5.8</c:v>
                </c:pt>
                <c:pt idx="45">
                  <c:v>5.76</c:v>
                </c:pt>
                <c:pt idx="46">
                  <c:v>5.8</c:v>
                </c:pt>
                <c:pt idx="47">
                  <c:v>5.6</c:v>
                </c:pt>
                <c:pt idx="48">
                  <c:v>5.56</c:v>
                </c:pt>
                <c:pt idx="49">
                  <c:v>5.22</c:v>
                </c:pt>
                <c:pt idx="50">
                  <c:v>5.31</c:v>
                </c:pt>
                <c:pt idx="51">
                  <c:v>5.22</c:v>
                </c:pt>
                <c:pt idx="52">
                  <c:v>5.24</c:v>
                </c:pt>
                <c:pt idx="53">
                  <c:v>5.27</c:v>
                </c:pt>
                <c:pt idx="54">
                  <c:v>5.4</c:v>
                </c:pt>
                <c:pt idx="55">
                  <c:v>5.22</c:v>
                </c:pt>
                <c:pt idx="56">
                  <c:v>5.3</c:v>
                </c:pt>
                <c:pt idx="57">
                  <c:v>5.24</c:v>
                </c:pt>
                <c:pt idx="58">
                  <c:v>5.31</c:v>
                </c:pt>
                <c:pt idx="59">
                  <c:v>5.29</c:v>
                </c:pt>
                <c:pt idx="60">
                  <c:v>5.25</c:v>
                </c:pt>
                <c:pt idx="61">
                  <c:v>5.19</c:v>
                </c:pt>
                <c:pt idx="62">
                  <c:v>5.39</c:v>
                </c:pt>
                <c:pt idx="63">
                  <c:v>5.51</c:v>
                </c:pt>
                <c:pt idx="64">
                  <c:v>5.5</c:v>
                </c:pt>
                <c:pt idx="65">
                  <c:v>5.56</c:v>
                </c:pt>
                <c:pt idx="66">
                  <c:v>5.52</c:v>
                </c:pt>
                <c:pt idx="67">
                  <c:v>5.54</c:v>
                </c:pt>
                <c:pt idx="68">
                  <c:v>5.54</c:v>
                </c:pt>
                <c:pt idx="69">
                  <c:v>5.5</c:v>
                </c:pt>
                <c:pt idx="70">
                  <c:v>5.52</c:v>
                </c:pt>
                <c:pt idx="71">
                  <c:v>5.5</c:v>
                </c:pt>
                <c:pt idx="72">
                  <c:v>5.56</c:v>
                </c:pt>
                <c:pt idx="73">
                  <c:v>5.51</c:v>
                </c:pt>
                <c:pt idx="74">
                  <c:v>5.49</c:v>
                </c:pt>
                <c:pt idx="75">
                  <c:v>5.45</c:v>
                </c:pt>
                <c:pt idx="76">
                  <c:v>5.49</c:v>
                </c:pt>
                <c:pt idx="77">
                  <c:v>5.56</c:v>
                </c:pt>
                <c:pt idx="78">
                  <c:v>5.54</c:v>
                </c:pt>
                <c:pt idx="79">
                  <c:v>5.55</c:v>
                </c:pt>
                <c:pt idx="80">
                  <c:v>5.51</c:v>
                </c:pt>
                <c:pt idx="81">
                  <c:v>5.07</c:v>
                </c:pt>
                <c:pt idx="82">
                  <c:v>4.83</c:v>
                </c:pt>
                <c:pt idx="83">
                  <c:v>4.68</c:v>
                </c:pt>
                <c:pt idx="84">
                  <c:v>4.63</c:v>
                </c:pt>
                <c:pt idx="85">
                  <c:v>4.76</c:v>
                </c:pt>
                <c:pt idx="86">
                  <c:v>4.8099999999999996</c:v>
                </c:pt>
                <c:pt idx="87">
                  <c:v>4.74</c:v>
                </c:pt>
                <c:pt idx="88">
                  <c:v>4.7300000000000004</c:v>
                </c:pt>
                <c:pt idx="89">
                  <c:v>4.76</c:v>
                </c:pt>
                <c:pt idx="90">
                  <c:v>4.99</c:v>
                </c:pt>
                <c:pt idx="91">
                  <c:v>5.07</c:v>
                </c:pt>
                <c:pt idx="92">
                  <c:v>5.22</c:v>
                </c:pt>
                <c:pt idx="93">
                  <c:v>5.2</c:v>
                </c:pt>
                <c:pt idx="94">
                  <c:v>5.42</c:v>
                </c:pt>
                <c:pt idx="95">
                  <c:v>5.3</c:v>
                </c:pt>
                <c:pt idx="96">
                  <c:v>5.45</c:v>
                </c:pt>
                <c:pt idx="97">
                  <c:v>5.73</c:v>
                </c:pt>
                <c:pt idx="98">
                  <c:v>5.85</c:v>
                </c:pt>
                <c:pt idx="99">
                  <c:v>6.07</c:v>
                </c:pt>
                <c:pt idx="100">
                  <c:v>6.27</c:v>
                </c:pt>
                <c:pt idx="101">
                  <c:v>6.53</c:v>
                </c:pt>
                <c:pt idx="102">
                  <c:v>6.54</c:v>
                </c:pt>
                <c:pt idx="103">
                  <c:v>6.65</c:v>
                </c:pt>
                <c:pt idx="104">
                  <c:v>6.52</c:v>
                </c:pt>
                <c:pt idx="105">
                  <c:v>6.5</c:v>
                </c:pt>
                <c:pt idx="106">
                  <c:v>6.51</c:v>
                </c:pt>
                <c:pt idx="107">
                  <c:v>6.4</c:v>
                </c:pt>
                <c:pt idx="108">
                  <c:v>5.98</c:v>
                </c:pt>
                <c:pt idx="109">
                  <c:v>5.49</c:v>
                </c:pt>
                <c:pt idx="110">
                  <c:v>5.31</c:v>
                </c:pt>
                <c:pt idx="111">
                  <c:v>4.8</c:v>
                </c:pt>
                <c:pt idx="112">
                  <c:v>4.21</c:v>
                </c:pt>
                <c:pt idx="113">
                  <c:v>3.97</c:v>
                </c:pt>
                <c:pt idx="114">
                  <c:v>3.77</c:v>
                </c:pt>
                <c:pt idx="115">
                  <c:v>3.65</c:v>
                </c:pt>
                <c:pt idx="116">
                  <c:v>3</c:v>
                </c:pt>
                <c:pt idx="117">
                  <c:v>2.4900000000000002</c:v>
                </c:pt>
                <c:pt idx="118">
                  <c:v>2.09</c:v>
                </c:pt>
                <c:pt idx="119">
                  <c:v>1.75</c:v>
                </c:pt>
                <c:pt idx="120">
                  <c:v>1.75</c:v>
                </c:pt>
                <c:pt idx="121">
                  <c:v>1.75</c:v>
                </c:pt>
                <c:pt idx="122">
                  <c:v>1.75</c:v>
                </c:pt>
                <c:pt idx="123">
                  <c:v>1.75</c:v>
                </c:pt>
                <c:pt idx="124">
                  <c:v>1.75</c:v>
                </c:pt>
                <c:pt idx="125">
                  <c:v>1.75</c:v>
                </c:pt>
                <c:pt idx="126">
                  <c:v>1.75</c:v>
                </c:pt>
                <c:pt idx="127">
                  <c:v>1.75</c:v>
                </c:pt>
                <c:pt idx="128">
                  <c:v>1.75</c:v>
                </c:pt>
                <c:pt idx="129">
                  <c:v>1.75</c:v>
                </c:pt>
                <c:pt idx="130">
                  <c:v>1.25</c:v>
                </c:pt>
                <c:pt idx="131">
                  <c:v>1.25</c:v>
                </c:pt>
                <c:pt idx="132">
                  <c:v>1.25</c:v>
                </c:pt>
                <c:pt idx="133">
                  <c:v>1.25</c:v>
                </c:pt>
                <c:pt idx="134">
                  <c:v>1.25</c:v>
                </c:pt>
                <c:pt idx="135">
                  <c:v>1.25</c:v>
                </c:pt>
                <c:pt idx="136">
                  <c:v>1.25</c:v>
                </c:pt>
                <c:pt idx="137">
                  <c:v>1</c:v>
                </c:pt>
                <c:pt idx="138">
                  <c:v>1</c:v>
                </c:pt>
                <c:pt idx="139">
                  <c:v>1</c:v>
                </c:pt>
                <c:pt idx="140">
                  <c:v>1</c:v>
                </c:pt>
                <c:pt idx="141">
                  <c:v>1</c:v>
                </c:pt>
                <c:pt idx="142">
                  <c:v>1</c:v>
                </c:pt>
                <c:pt idx="143">
                  <c:v>1</c:v>
                </c:pt>
                <c:pt idx="144">
                  <c:v>1</c:v>
                </c:pt>
                <c:pt idx="145">
                  <c:v>1.01</c:v>
                </c:pt>
                <c:pt idx="146">
                  <c:v>1</c:v>
                </c:pt>
                <c:pt idx="147">
                  <c:v>1</c:v>
                </c:pt>
                <c:pt idx="148">
                  <c:v>1</c:v>
                </c:pt>
                <c:pt idx="149">
                  <c:v>1.03</c:v>
                </c:pt>
                <c:pt idx="150">
                  <c:v>1.26</c:v>
                </c:pt>
                <c:pt idx="151">
                  <c:v>1.43</c:v>
                </c:pt>
                <c:pt idx="152">
                  <c:v>1.6</c:v>
                </c:pt>
                <c:pt idx="153">
                  <c:v>1.75</c:v>
                </c:pt>
                <c:pt idx="154">
                  <c:v>1.93</c:v>
                </c:pt>
                <c:pt idx="155">
                  <c:v>2.16</c:v>
                </c:pt>
                <c:pt idx="156">
                  <c:v>2.2799999999999998</c:v>
                </c:pt>
                <c:pt idx="157">
                  <c:v>2.5</c:v>
                </c:pt>
                <c:pt idx="158">
                  <c:v>2.63</c:v>
                </c:pt>
                <c:pt idx="159">
                  <c:v>2.79</c:v>
                </c:pt>
                <c:pt idx="160">
                  <c:v>3</c:v>
                </c:pt>
                <c:pt idx="161">
                  <c:v>3.04</c:v>
                </c:pt>
                <c:pt idx="162">
                  <c:v>3.26</c:v>
                </c:pt>
                <c:pt idx="163">
                  <c:v>3.5</c:v>
                </c:pt>
                <c:pt idx="164">
                  <c:v>3.62</c:v>
                </c:pt>
                <c:pt idx="165">
                  <c:v>3.78</c:v>
                </c:pt>
                <c:pt idx="166">
                  <c:v>4</c:v>
                </c:pt>
                <c:pt idx="167">
                  <c:v>4.16</c:v>
                </c:pt>
                <c:pt idx="168">
                  <c:v>4.29</c:v>
                </c:pt>
                <c:pt idx="169">
                  <c:v>4.49</c:v>
                </c:pt>
                <c:pt idx="170">
                  <c:v>4.59</c:v>
                </c:pt>
                <c:pt idx="171">
                  <c:v>4.79</c:v>
                </c:pt>
                <c:pt idx="172">
                  <c:v>5</c:v>
                </c:pt>
                <c:pt idx="173">
                  <c:v>5.25</c:v>
                </c:pt>
                <c:pt idx="174">
                  <c:v>5.25</c:v>
                </c:pt>
                <c:pt idx="175">
                  <c:v>5.25</c:v>
                </c:pt>
                <c:pt idx="176">
                  <c:v>5.25</c:v>
                </c:pt>
                <c:pt idx="177">
                  <c:v>5.25</c:v>
                </c:pt>
                <c:pt idx="178">
                  <c:v>5.25</c:v>
                </c:pt>
                <c:pt idx="179">
                  <c:v>5.25</c:v>
                </c:pt>
                <c:pt idx="180">
                  <c:v>5.25</c:v>
                </c:pt>
                <c:pt idx="181">
                  <c:v>5.26</c:v>
                </c:pt>
                <c:pt idx="182">
                  <c:v>5.26</c:v>
                </c:pt>
                <c:pt idx="183">
                  <c:v>5.25</c:v>
                </c:pt>
                <c:pt idx="184">
                  <c:v>5.25</c:v>
                </c:pt>
                <c:pt idx="185">
                  <c:v>5.25</c:v>
                </c:pt>
                <c:pt idx="186">
                  <c:v>5.26</c:v>
                </c:pt>
                <c:pt idx="187">
                  <c:v>5.0199999999999996</c:v>
                </c:pt>
                <c:pt idx="188">
                  <c:v>4.9400000000000004</c:v>
                </c:pt>
                <c:pt idx="189">
                  <c:v>4.76</c:v>
                </c:pt>
                <c:pt idx="190">
                  <c:v>4.49</c:v>
                </c:pt>
                <c:pt idx="191">
                  <c:v>4.24</c:v>
                </c:pt>
                <c:pt idx="192">
                  <c:v>3.9400000999999998</c:v>
                </c:pt>
                <c:pt idx="193">
                  <c:v>2.98</c:v>
                </c:pt>
                <c:pt idx="194">
                  <c:v>2.6099999</c:v>
                </c:pt>
                <c:pt idx="195">
                  <c:v>2.2799999999999998</c:v>
                </c:pt>
                <c:pt idx="196">
                  <c:v>1.98</c:v>
                </c:pt>
                <c:pt idx="197">
                  <c:v>2</c:v>
                </c:pt>
                <c:pt idx="198">
                  <c:v>2.0099999999999998</c:v>
                </c:pt>
                <c:pt idx="199">
                  <c:v>2</c:v>
                </c:pt>
                <c:pt idx="200">
                  <c:v>1.8099999</c:v>
                </c:pt>
                <c:pt idx="201">
                  <c:v>0.97</c:v>
                </c:pt>
                <c:pt idx="202">
                  <c:v>0.39</c:v>
                </c:pt>
                <c:pt idx="203">
                  <c:v>0.16</c:v>
                </c:pt>
                <c:pt idx="204">
                  <c:v>0.15</c:v>
                </c:pt>
                <c:pt idx="205">
                  <c:v>0.22</c:v>
                </c:pt>
                <c:pt idx="206">
                  <c:v>0.18</c:v>
                </c:pt>
                <c:pt idx="207">
                  <c:v>0.15</c:v>
                </c:pt>
                <c:pt idx="208">
                  <c:v>0.18</c:v>
                </c:pt>
                <c:pt idx="209">
                  <c:v>0.21</c:v>
                </c:pt>
                <c:pt idx="210">
                  <c:v>0.16</c:v>
                </c:pt>
                <c:pt idx="211">
                  <c:v>0.16</c:v>
                </c:pt>
                <c:pt idx="212">
                  <c:v>0.15</c:v>
                </c:pt>
                <c:pt idx="213">
                  <c:v>0.12</c:v>
                </c:pt>
                <c:pt idx="214">
                  <c:v>0.12</c:v>
                </c:pt>
                <c:pt idx="215">
                  <c:v>0.12</c:v>
                </c:pt>
                <c:pt idx="216">
                  <c:v>0.11</c:v>
                </c:pt>
                <c:pt idx="217">
                  <c:v>0.13</c:v>
                </c:pt>
                <c:pt idx="218">
                  <c:v>0.16</c:v>
                </c:pt>
                <c:pt idx="219">
                  <c:v>0.2</c:v>
                </c:pt>
                <c:pt idx="220">
                  <c:v>0.2</c:v>
                </c:pt>
                <c:pt idx="221">
                  <c:v>0.18</c:v>
                </c:pt>
                <c:pt idx="222">
                  <c:v>0.18</c:v>
                </c:pt>
                <c:pt idx="223">
                  <c:v>0.19</c:v>
                </c:pt>
                <c:pt idx="224">
                  <c:v>0.19</c:v>
                </c:pt>
                <c:pt idx="225">
                  <c:v>0.19</c:v>
                </c:pt>
                <c:pt idx="226">
                  <c:v>0.19</c:v>
                </c:pt>
                <c:pt idx="227">
                  <c:v>0.18</c:v>
                </c:pt>
                <c:pt idx="228">
                  <c:v>0.17</c:v>
                </c:pt>
                <c:pt idx="229">
                  <c:v>0.16</c:v>
                </c:pt>
                <c:pt idx="230">
                  <c:v>0.14000000000000001</c:v>
                </c:pt>
                <c:pt idx="231">
                  <c:v>0.1</c:v>
                </c:pt>
                <c:pt idx="232">
                  <c:v>0.09</c:v>
                </c:pt>
                <c:pt idx="233">
                  <c:v>0.09</c:v>
                </c:pt>
                <c:pt idx="234">
                  <c:v>7.0000000000000007E-2</c:v>
                </c:pt>
                <c:pt idx="235">
                  <c:v>0.1</c:v>
                </c:pt>
                <c:pt idx="236">
                  <c:v>0.08</c:v>
                </c:pt>
                <c:pt idx="237">
                  <c:v>7.0000000000000007E-2</c:v>
                </c:pt>
                <c:pt idx="238">
                  <c:v>0.08</c:v>
                </c:pt>
                <c:pt idx="239">
                  <c:v>7.0000000000000007E-2</c:v>
                </c:pt>
                <c:pt idx="240">
                  <c:v>0.08</c:v>
                </c:pt>
                <c:pt idx="241">
                  <c:v>0.1</c:v>
                </c:pt>
                <c:pt idx="242">
                  <c:v>0.13</c:v>
                </c:pt>
                <c:pt idx="243">
                  <c:v>0.14000000000000001</c:v>
                </c:pt>
                <c:pt idx="244">
                  <c:v>0.16</c:v>
                </c:pt>
                <c:pt idx="245">
                  <c:v>0.16</c:v>
                </c:pt>
                <c:pt idx="246">
                  <c:v>0.16</c:v>
                </c:pt>
                <c:pt idx="247">
                  <c:v>0.13</c:v>
                </c:pt>
                <c:pt idx="248">
                  <c:v>0.14000000000000001</c:v>
                </c:pt>
                <c:pt idx="249">
                  <c:v>0.16</c:v>
                </c:pt>
                <c:pt idx="250">
                  <c:v>0.16</c:v>
                </c:pt>
                <c:pt idx="251">
                  <c:v>0.16</c:v>
                </c:pt>
                <c:pt idx="252">
                  <c:v>0.14000000000000001</c:v>
                </c:pt>
                <c:pt idx="253">
                  <c:v>0.15</c:v>
                </c:pt>
                <c:pt idx="254">
                  <c:v>0.14000000000000001</c:v>
                </c:pt>
                <c:pt idx="255">
                  <c:v>0.15</c:v>
                </c:pt>
                <c:pt idx="256">
                  <c:v>0.11</c:v>
                </c:pt>
                <c:pt idx="257">
                  <c:v>0.09</c:v>
                </c:pt>
                <c:pt idx="258">
                  <c:v>0.09</c:v>
                </c:pt>
                <c:pt idx="259">
                  <c:v>0.08</c:v>
                </c:pt>
                <c:pt idx="260">
                  <c:v>0.08</c:v>
                </c:pt>
                <c:pt idx="261">
                  <c:v>0.09</c:v>
                </c:pt>
                <c:pt idx="262">
                  <c:v>0.08</c:v>
                </c:pt>
                <c:pt idx="263">
                  <c:v>0.09</c:v>
                </c:pt>
                <c:pt idx="264">
                  <c:v>7.0000000000000007E-2</c:v>
                </c:pt>
                <c:pt idx="265">
                  <c:v>7.0000000000000007E-2</c:v>
                </c:pt>
                <c:pt idx="266">
                  <c:v>0.08</c:v>
                </c:pt>
                <c:pt idx="267">
                  <c:v>0.09</c:v>
                </c:pt>
                <c:pt idx="268">
                  <c:v>0.09</c:v>
                </c:pt>
                <c:pt idx="269">
                  <c:v>0.1</c:v>
                </c:pt>
                <c:pt idx="270">
                  <c:v>0.09</c:v>
                </c:pt>
                <c:pt idx="271">
                  <c:v>0.09</c:v>
                </c:pt>
                <c:pt idx="272">
                  <c:v>0.09</c:v>
                </c:pt>
                <c:pt idx="273">
                  <c:v>0.09</c:v>
                </c:pt>
                <c:pt idx="274">
                  <c:v>0.09</c:v>
                </c:pt>
                <c:pt idx="275">
                  <c:v>0.12</c:v>
                </c:pt>
                <c:pt idx="276">
                  <c:v>0.11</c:v>
                </c:pt>
                <c:pt idx="277">
                  <c:v>0.11</c:v>
                </c:pt>
                <c:pt idx="278">
                  <c:v>0.11</c:v>
                </c:pt>
                <c:pt idx="279">
                  <c:v>0.12</c:v>
                </c:pt>
                <c:pt idx="280">
                  <c:v>0.12</c:v>
                </c:pt>
                <c:pt idx="281">
                  <c:v>0.13</c:v>
                </c:pt>
                <c:pt idx="282">
                  <c:v>0.13</c:v>
                </c:pt>
                <c:pt idx="283">
                  <c:v>0.14000000000000001</c:v>
                </c:pt>
                <c:pt idx="284">
                  <c:v>0.14000000000000001</c:v>
                </c:pt>
                <c:pt idx="285">
                  <c:v>0.12</c:v>
                </c:pt>
                <c:pt idx="286">
                  <c:v>0.12</c:v>
                </c:pt>
                <c:pt idx="287">
                  <c:v>0.24</c:v>
                </c:pt>
                <c:pt idx="288">
                  <c:v>0.34</c:v>
                </c:pt>
                <c:pt idx="289">
                  <c:v>0.38</c:v>
                </c:pt>
                <c:pt idx="290">
                  <c:v>0.36</c:v>
                </c:pt>
                <c:pt idx="291">
                  <c:v>0.37</c:v>
                </c:pt>
                <c:pt idx="292">
                  <c:v>0.37</c:v>
                </c:pt>
                <c:pt idx="293">
                  <c:v>0.38</c:v>
                </c:pt>
                <c:pt idx="294">
                  <c:v>0.39</c:v>
                </c:pt>
                <c:pt idx="295">
                  <c:v>0.4</c:v>
                </c:pt>
                <c:pt idx="296">
                  <c:v>0.4</c:v>
                </c:pt>
                <c:pt idx="297">
                  <c:v>0.4</c:v>
                </c:pt>
                <c:pt idx="298">
                  <c:v>0.41</c:v>
                </c:pt>
                <c:pt idx="299">
                  <c:v>0.54</c:v>
                </c:pt>
                <c:pt idx="300">
                  <c:v>0.65</c:v>
                </c:pt>
                <c:pt idx="301">
                  <c:v>0.66</c:v>
                </c:pt>
                <c:pt idx="302">
                  <c:v>0.79</c:v>
                </c:pt>
                <c:pt idx="303">
                  <c:v>0.9</c:v>
                </c:pt>
                <c:pt idx="304">
                  <c:v>0.91</c:v>
                </c:pt>
                <c:pt idx="305">
                  <c:v>1.04</c:v>
                </c:pt>
                <c:pt idx="306">
                  <c:v>1.1499999999999999</c:v>
                </c:pt>
                <c:pt idx="307">
                  <c:v>1.1599999999999999</c:v>
                </c:pt>
                <c:pt idx="308">
                  <c:v>1.1499999999999999</c:v>
                </c:pt>
                <c:pt idx="309">
                  <c:v>1.1499999999999999</c:v>
                </c:pt>
                <c:pt idx="310">
                  <c:v>1.1499999999999999</c:v>
                </c:pt>
                <c:pt idx="311">
                  <c:v>1.4</c:v>
                </c:pt>
                <c:pt idx="312">
                  <c:v>1.41</c:v>
                </c:pt>
                <c:pt idx="313">
                  <c:v>1.42</c:v>
                </c:pt>
                <c:pt idx="314">
                  <c:v>1.51</c:v>
                </c:pt>
                <c:pt idx="315">
                  <c:v>1.69</c:v>
                </c:pt>
                <c:pt idx="316">
                  <c:v>1.7</c:v>
                </c:pt>
                <c:pt idx="317">
                  <c:v>1.82</c:v>
                </c:pt>
                <c:pt idx="318">
                  <c:v>1.91</c:v>
                </c:pt>
                <c:pt idx="319">
                  <c:v>1.91</c:v>
                </c:pt>
                <c:pt idx="320">
                  <c:v>1.95</c:v>
                </c:pt>
                <c:pt idx="321">
                  <c:v>2.19</c:v>
                </c:pt>
                <c:pt idx="322">
                  <c:v>2.2000000000000002</c:v>
                </c:pt>
                <c:pt idx="323">
                  <c:v>2.27</c:v>
                </c:pt>
                <c:pt idx="324">
                  <c:v>2.4</c:v>
                </c:pt>
                <c:pt idx="325">
                  <c:v>2.4</c:v>
                </c:pt>
                <c:pt idx="326">
                  <c:v>2.41</c:v>
                </c:pt>
                <c:pt idx="327">
                  <c:v>2.41</c:v>
                </c:pt>
                <c:pt idx="328">
                  <c:v>2.41</c:v>
                </c:pt>
                <c:pt idx="329">
                  <c:v>2.4</c:v>
                </c:pt>
                <c:pt idx="330">
                  <c:v>2.4</c:v>
                </c:pt>
                <c:pt idx="331">
                  <c:v>2.1</c:v>
                </c:pt>
                <c:pt idx="332">
                  <c:v>1.9</c:v>
                </c:pt>
                <c:pt idx="333">
                  <c:v>1.9</c:v>
                </c:pt>
                <c:pt idx="334">
                  <c:v>1.9</c:v>
                </c:pt>
                <c:pt idx="335">
                  <c:v>1.9</c:v>
                </c:pt>
                <c:pt idx="336">
                  <c:v>1.25</c:v>
                </c:pt>
                <c:pt idx="337">
                  <c:v>1</c:v>
                </c:pt>
                <c:pt idx="338">
                  <c:v>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0.1</c:v>
                </c:pt>
                <c:pt idx="361">
                  <c:v>0.1</c:v>
                </c:pt>
                <c:pt idx="362">
                  <c:v>0.1</c:v>
                </c:pt>
                <c:pt idx="363">
                  <c:v>0.1</c:v>
                </c:pt>
                <c:pt idx="364">
                  <c:v>0.1</c:v>
                </c:pt>
                <c:pt idx="365">
                  <c:v>0.1</c:v>
                </c:pt>
                <c:pt idx="366">
                  <c:v>0.1</c:v>
                </c:pt>
                <c:pt idx="367">
                  <c:v>0.1</c:v>
                </c:pt>
                <c:pt idx="368">
                  <c:v>0.1</c:v>
                </c:pt>
                <c:pt idx="369">
                  <c:v>0.1</c:v>
                </c:pt>
                <c:pt idx="370">
                  <c:v>0.1</c:v>
                </c:pt>
                <c:pt idx="371">
                  <c:v>0.1</c:v>
                </c:pt>
                <c:pt idx="372">
                  <c:v>0.1</c:v>
                </c:pt>
                <c:pt idx="373">
                  <c:v>0.1</c:v>
                </c:pt>
                <c:pt idx="374">
                  <c:v>0.1</c:v>
                </c:pt>
                <c:pt idx="375">
                  <c:v>0.1</c:v>
                </c:pt>
                <c:pt idx="376">
                  <c:v>0.1</c:v>
                </c:pt>
                <c:pt idx="377">
                  <c:v>0.1</c:v>
                </c:pt>
                <c:pt idx="378">
                  <c:v>0.1</c:v>
                </c:pt>
                <c:pt idx="379">
                  <c:v>0.1</c:v>
                </c:pt>
                <c:pt idx="380">
                  <c:v>0.1</c:v>
                </c:pt>
                <c:pt idx="381">
                  <c:v>0.1</c:v>
                </c:pt>
                <c:pt idx="382">
                  <c:v>0.1</c:v>
                </c:pt>
                <c:pt idx="383">
                  <c:v>0.1</c:v>
                </c:pt>
              </c:numCache>
            </c:numRef>
          </c:val>
          <c:extLst>
            <c:ext xmlns:c16="http://schemas.microsoft.com/office/drawing/2014/chart" uri="{C3380CC4-5D6E-409C-BE32-E72D297353CC}">
              <c16:uniqueId val="{00000000-A7E6-4DEE-9FA4-B718F88EDBB2}"/>
            </c:ext>
          </c:extLst>
        </c:ser>
        <c:dLbls>
          <c:showLegendKey val="0"/>
          <c:showVal val="0"/>
          <c:showCatName val="0"/>
          <c:showSerName val="0"/>
          <c:showPercent val="0"/>
          <c:showBubbleSize val="0"/>
        </c:dLbls>
        <c:axId val="187129856"/>
        <c:axId val="187131392"/>
      </c:areaChart>
      <c:lineChart>
        <c:grouping val="standard"/>
        <c:varyColors val="0"/>
        <c:ser>
          <c:idx val="0"/>
          <c:order val="0"/>
          <c:tx>
            <c:strRef>
              <c:f>Sheet1!$B$1</c:f>
              <c:strCache>
                <c:ptCount val="1"/>
                <c:pt idx="0">
                  <c:v>Regular Shares</c:v>
                </c:pt>
              </c:strCache>
            </c:strRef>
          </c:tx>
          <c:spPr>
            <a:ln w="28178">
              <a:solidFill>
                <a:srgbClr val="FF0000"/>
              </a:solidFill>
              <a:prstDash val="solid"/>
            </a:ln>
          </c:spPr>
          <c:marker>
            <c:symbol val="none"/>
          </c:marker>
          <c:cat>
            <c:strRef>
              <c:f>Sheet1!$A$2:$A$398</c:f>
              <c:strCache>
                <c:ptCount val="385"/>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strCache>
            </c:strRef>
          </c:cat>
          <c:val>
            <c:numRef>
              <c:f>Sheet1!$B$2:$B$398</c:f>
              <c:numCache>
                <c:formatCode>General</c:formatCode>
                <c:ptCount val="385"/>
                <c:pt idx="0">
                  <c:v>4.93</c:v>
                </c:pt>
                <c:pt idx="1">
                  <c:v>4.6900000000000004</c:v>
                </c:pt>
                <c:pt idx="2">
                  <c:v>4.38</c:v>
                </c:pt>
                <c:pt idx="3">
                  <c:v>4.3600000000000003</c:v>
                </c:pt>
                <c:pt idx="4">
                  <c:v>4.3499999999999996</c:v>
                </c:pt>
                <c:pt idx="5">
                  <c:v>4.2</c:v>
                </c:pt>
                <c:pt idx="6">
                  <c:v>4.05</c:v>
                </c:pt>
                <c:pt idx="7">
                  <c:v>3.98</c:v>
                </c:pt>
                <c:pt idx="8">
                  <c:v>3.85</c:v>
                </c:pt>
                <c:pt idx="9">
                  <c:v>3.72</c:v>
                </c:pt>
                <c:pt idx="10">
                  <c:v>3.72</c:v>
                </c:pt>
                <c:pt idx="11">
                  <c:v>3.6</c:v>
                </c:pt>
                <c:pt idx="12">
                  <c:v>3.56</c:v>
                </c:pt>
                <c:pt idx="13">
                  <c:v>3.52</c:v>
                </c:pt>
                <c:pt idx="14">
                  <c:v>3.41</c:v>
                </c:pt>
                <c:pt idx="15">
                  <c:v>3.36</c:v>
                </c:pt>
                <c:pt idx="16">
                  <c:v>3.39</c:v>
                </c:pt>
                <c:pt idx="17">
                  <c:v>3.3</c:v>
                </c:pt>
                <c:pt idx="18">
                  <c:v>3.3</c:v>
                </c:pt>
                <c:pt idx="19">
                  <c:v>3.32</c:v>
                </c:pt>
                <c:pt idx="20">
                  <c:v>3.23</c:v>
                </c:pt>
                <c:pt idx="21">
                  <c:v>3.23</c:v>
                </c:pt>
                <c:pt idx="22">
                  <c:v>3.2</c:v>
                </c:pt>
                <c:pt idx="23">
                  <c:v>3.2</c:v>
                </c:pt>
                <c:pt idx="24">
                  <c:v>3.13</c:v>
                </c:pt>
                <c:pt idx="25">
                  <c:v>3.11</c:v>
                </c:pt>
                <c:pt idx="26">
                  <c:v>3.1</c:v>
                </c:pt>
                <c:pt idx="27">
                  <c:v>3.08</c:v>
                </c:pt>
                <c:pt idx="28">
                  <c:v>3.1</c:v>
                </c:pt>
                <c:pt idx="29">
                  <c:v>3.1</c:v>
                </c:pt>
                <c:pt idx="30">
                  <c:v>3.11</c:v>
                </c:pt>
                <c:pt idx="31">
                  <c:v>3.14</c:v>
                </c:pt>
                <c:pt idx="32">
                  <c:v>3.16</c:v>
                </c:pt>
                <c:pt idx="33">
                  <c:v>3.24</c:v>
                </c:pt>
                <c:pt idx="34">
                  <c:v>3.26</c:v>
                </c:pt>
                <c:pt idx="35">
                  <c:v>3.3</c:v>
                </c:pt>
                <c:pt idx="36">
                  <c:v>3.32</c:v>
                </c:pt>
                <c:pt idx="37">
                  <c:v>3.32</c:v>
                </c:pt>
                <c:pt idx="38">
                  <c:v>3.37</c:v>
                </c:pt>
                <c:pt idx="39">
                  <c:v>3.37</c:v>
                </c:pt>
                <c:pt idx="40">
                  <c:v>3.39</c:v>
                </c:pt>
                <c:pt idx="41">
                  <c:v>3.4</c:v>
                </c:pt>
                <c:pt idx="42">
                  <c:v>3.39</c:v>
                </c:pt>
                <c:pt idx="43">
                  <c:v>3.38</c:v>
                </c:pt>
                <c:pt idx="44">
                  <c:v>3.39</c:v>
                </c:pt>
                <c:pt idx="45">
                  <c:v>3.35</c:v>
                </c:pt>
                <c:pt idx="46">
                  <c:v>3.38</c:v>
                </c:pt>
                <c:pt idx="47">
                  <c:v>3.4</c:v>
                </c:pt>
                <c:pt idx="48">
                  <c:v>3.35</c:v>
                </c:pt>
                <c:pt idx="49">
                  <c:v>3.34</c:v>
                </c:pt>
                <c:pt idx="50">
                  <c:v>3.33</c:v>
                </c:pt>
                <c:pt idx="51">
                  <c:v>3.32</c:v>
                </c:pt>
                <c:pt idx="52">
                  <c:v>3.28</c:v>
                </c:pt>
                <c:pt idx="53">
                  <c:v>3.3</c:v>
                </c:pt>
                <c:pt idx="54">
                  <c:v>3.29</c:v>
                </c:pt>
                <c:pt idx="55">
                  <c:v>3.27</c:v>
                </c:pt>
                <c:pt idx="56">
                  <c:v>3.28</c:v>
                </c:pt>
                <c:pt idx="57">
                  <c:v>3.27</c:v>
                </c:pt>
                <c:pt idx="58">
                  <c:v>3.27</c:v>
                </c:pt>
                <c:pt idx="59">
                  <c:v>3.3</c:v>
                </c:pt>
                <c:pt idx="60">
                  <c:v>3.24</c:v>
                </c:pt>
                <c:pt idx="61">
                  <c:v>3.22</c:v>
                </c:pt>
                <c:pt idx="62">
                  <c:v>3.21</c:v>
                </c:pt>
                <c:pt idx="63">
                  <c:v>3.24</c:v>
                </c:pt>
                <c:pt idx="64">
                  <c:v>3.25</c:v>
                </c:pt>
                <c:pt idx="65">
                  <c:v>3.3</c:v>
                </c:pt>
                <c:pt idx="66">
                  <c:v>3.31</c:v>
                </c:pt>
                <c:pt idx="67">
                  <c:v>3.3</c:v>
                </c:pt>
                <c:pt idx="68">
                  <c:v>3.31</c:v>
                </c:pt>
                <c:pt idx="69">
                  <c:v>3.31</c:v>
                </c:pt>
                <c:pt idx="70">
                  <c:v>3.33</c:v>
                </c:pt>
                <c:pt idx="71">
                  <c:v>3.3</c:v>
                </c:pt>
                <c:pt idx="72">
                  <c:v>3.3</c:v>
                </c:pt>
                <c:pt idx="73">
                  <c:v>3.31</c:v>
                </c:pt>
                <c:pt idx="74">
                  <c:v>3.28</c:v>
                </c:pt>
                <c:pt idx="75">
                  <c:v>3.28</c:v>
                </c:pt>
                <c:pt idx="76">
                  <c:v>3.3</c:v>
                </c:pt>
                <c:pt idx="77">
                  <c:v>3.2</c:v>
                </c:pt>
                <c:pt idx="78">
                  <c:v>3.15</c:v>
                </c:pt>
                <c:pt idx="79">
                  <c:v>3.15</c:v>
                </c:pt>
                <c:pt idx="80">
                  <c:v>3.15</c:v>
                </c:pt>
                <c:pt idx="81">
                  <c:v>3.09</c:v>
                </c:pt>
                <c:pt idx="82">
                  <c:v>3.1</c:v>
                </c:pt>
                <c:pt idx="83">
                  <c:v>3.1</c:v>
                </c:pt>
                <c:pt idx="84">
                  <c:v>3.14</c:v>
                </c:pt>
                <c:pt idx="85">
                  <c:v>3.12</c:v>
                </c:pt>
                <c:pt idx="86">
                  <c:v>3.09</c:v>
                </c:pt>
                <c:pt idx="87">
                  <c:v>3.04</c:v>
                </c:pt>
                <c:pt idx="88">
                  <c:v>3.02</c:v>
                </c:pt>
                <c:pt idx="89">
                  <c:v>3</c:v>
                </c:pt>
                <c:pt idx="90">
                  <c:v>2.94</c:v>
                </c:pt>
                <c:pt idx="91">
                  <c:v>2.87</c:v>
                </c:pt>
                <c:pt idx="92">
                  <c:v>3.01</c:v>
                </c:pt>
                <c:pt idx="93">
                  <c:v>3.02</c:v>
                </c:pt>
                <c:pt idx="94">
                  <c:v>3.05</c:v>
                </c:pt>
                <c:pt idx="95">
                  <c:v>3</c:v>
                </c:pt>
                <c:pt idx="96">
                  <c:v>3</c:v>
                </c:pt>
                <c:pt idx="97">
                  <c:v>3.01</c:v>
                </c:pt>
                <c:pt idx="98">
                  <c:v>3.02</c:v>
                </c:pt>
                <c:pt idx="99">
                  <c:v>3.04</c:v>
                </c:pt>
                <c:pt idx="100">
                  <c:v>3.04</c:v>
                </c:pt>
                <c:pt idx="101">
                  <c:v>3.05</c:v>
                </c:pt>
                <c:pt idx="102">
                  <c:v>3.08</c:v>
                </c:pt>
                <c:pt idx="103">
                  <c:v>3.06</c:v>
                </c:pt>
                <c:pt idx="104">
                  <c:v>3.08</c:v>
                </c:pt>
                <c:pt idx="105">
                  <c:v>3.09</c:v>
                </c:pt>
                <c:pt idx="106">
                  <c:v>3.09</c:v>
                </c:pt>
                <c:pt idx="107">
                  <c:v>3.1</c:v>
                </c:pt>
                <c:pt idx="108">
                  <c:v>3.08</c:v>
                </c:pt>
                <c:pt idx="109">
                  <c:v>3.05</c:v>
                </c:pt>
                <c:pt idx="110">
                  <c:v>3</c:v>
                </c:pt>
                <c:pt idx="111">
                  <c:v>2.92</c:v>
                </c:pt>
                <c:pt idx="112">
                  <c:v>2.86</c:v>
                </c:pt>
                <c:pt idx="113">
                  <c:v>2.79</c:v>
                </c:pt>
                <c:pt idx="114">
                  <c:v>2.75</c:v>
                </c:pt>
                <c:pt idx="115">
                  <c:v>2.7</c:v>
                </c:pt>
                <c:pt idx="116">
                  <c:v>2.54</c:v>
                </c:pt>
                <c:pt idx="117">
                  <c:v>2.37</c:v>
                </c:pt>
                <c:pt idx="118">
                  <c:v>2.25</c:v>
                </c:pt>
                <c:pt idx="119">
                  <c:v>2.1</c:v>
                </c:pt>
                <c:pt idx="120">
                  <c:v>1.98</c:v>
                </c:pt>
                <c:pt idx="121">
                  <c:v>1.94</c:v>
                </c:pt>
                <c:pt idx="122">
                  <c:v>1.8</c:v>
                </c:pt>
                <c:pt idx="123">
                  <c:v>1.75</c:v>
                </c:pt>
                <c:pt idx="124">
                  <c:v>1.72</c:v>
                </c:pt>
                <c:pt idx="125">
                  <c:v>1.65</c:v>
                </c:pt>
                <c:pt idx="126">
                  <c:v>1.66</c:v>
                </c:pt>
                <c:pt idx="127">
                  <c:v>1.66</c:v>
                </c:pt>
                <c:pt idx="128">
                  <c:v>1.61</c:v>
                </c:pt>
                <c:pt idx="129">
                  <c:v>1.59</c:v>
                </c:pt>
                <c:pt idx="130">
                  <c:v>1.55</c:v>
                </c:pt>
                <c:pt idx="131">
                  <c:v>1.51</c:v>
                </c:pt>
                <c:pt idx="132">
                  <c:v>1.43</c:v>
                </c:pt>
                <c:pt idx="133">
                  <c:v>1.4</c:v>
                </c:pt>
                <c:pt idx="134">
                  <c:v>1.33</c:v>
                </c:pt>
                <c:pt idx="135">
                  <c:v>1.28</c:v>
                </c:pt>
                <c:pt idx="136">
                  <c:v>1.21</c:v>
                </c:pt>
                <c:pt idx="137">
                  <c:v>1.1499999999999999</c:v>
                </c:pt>
                <c:pt idx="138">
                  <c:v>1.08</c:v>
                </c:pt>
                <c:pt idx="139">
                  <c:v>1.06</c:v>
                </c:pt>
                <c:pt idx="140">
                  <c:v>1.03</c:v>
                </c:pt>
                <c:pt idx="141">
                  <c:v>1.02</c:v>
                </c:pt>
                <c:pt idx="142">
                  <c:v>1</c:v>
                </c:pt>
                <c:pt idx="143">
                  <c:v>0.97</c:v>
                </c:pt>
                <c:pt idx="144">
                  <c:v>0.95</c:v>
                </c:pt>
                <c:pt idx="145">
                  <c:v>0.93</c:v>
                </c:pt>
                <c:pt idx="146">
                  <c:v>0.91</c:v>
                </c:pt>
                <c:pt idx="147">
                  <c:v>0.9</c:v>
                </c:pt>
                <c:pt idx="148">
                  <c:v>0.91</c:v>
                </c:pt>
                <c:pt idx="149">
                  <c:v>0.89</c:v>
                </c:pt>
                <c:pt idx="150">
                  <c:v>0.88</c:v>
                </c:pt>
                <c:pt idx="151">
                  <c:v>0.89</c:v>
                </c:pt>
                <c:pt idx="152">
                  <c:v>0.89</c:v>
                </c:pt>
                <c:pt idx="153">
                  <c:v>0.91</c:v>
                </c:pt>
                <c:pt idx="154">
                  <c:v>0.92</c:v>
                </c:pt>
                <c:pt idx="155">
                  <c:v>0.94</c:v>
                </c:pt>
                <c:pt idx="156">
                  <c:v>0.95</c:v>
                </c:pt>
                <c:pt idx="157">
                  <c:v>0.96099999999999997</c:v>
                </c:pt>
                <c:pt idx="158">
                  <c:v>0.97299999999999998</c:v>
                </c:pt>
                <c:pt idx="159">
                  <c:v>0.97399999999999998</c:v>
                </c:pt>
                <c:pt idx="160">
                  <c:v>0.98599999999999999</c:v>
                </c:pt>
                <c:pt idx="161">
                  <c:v>0.998</c:v>
                </c:pt>
                <c:pt idx="162">
                  <c:v>1.004</c:v>
                </c:pt>
                <c:pt idx="163">
                  <c:v>1.0109999999999999</c:v>
                </c:pt>
                <c:pt idx="164">
                  <c:v>1.038</c:v>
                </c:pt>
                <c:pt idx="165">
                  <c:v>1.0449999999999999</c:v>
                </c:pt>
                <c:pt idx="166">
                  <c:v>1.052</c:v>
                </c:pt>
                <c:pt idx="167">
                  <c:v>1.099</c:v>
                </c:pt>
                <c:pt idx="168">
                  <c:v>1.101</c:v>
                </c:pt>
                <c:pt idx="169">
                  <c:v>1.123</c:v>
                </c:pt>
                <c:pt idx="170">
                  <c:v>1.1559999999999999</c:v>
                </c:pt>
                <c:pt idx="171">
                  <c:v>1.1479999999999999</c:v>
                </c:pt>
                <c:pt idx="172">
                  <c:v>1.17</c:v>
                </c:pt>
                <c:pt idx="173">
                  <c:v>1.1819999999999999</c:v>
                </c:pt>
                <c:pt idx="174">
                  <c:v>1.1890000000000001</c:v>
                </c:pt>
                <c:pt idx="175">
                  <c:v>1.1970000000000001</c:v>
                </c:pt>
                <c:pt idx="176">
                  <c:v>1.214</c:v>
                </c:pt>
                <c:pt idx="177">
                  <c:v>1.2210000000000001</c:v>
                </c:pt>
                <c:pt idx="178">
                  <c:v>1.218</c:v>
                </c:pt>
                <c:pt idx="179">
                  <c:v>1.2357</c:v>
                </c:pt>
                <c:pt idx="180">
                  <c:v>1.2381166669999999</c:v>
                </c:pt>
                <c:pt idx="181">
                  <c:v>1.2205333330000001</c:v>
                </c:pt>
                <c:pt idx="182">
                  <c:v>1.25295</c:v>
                </c:pt>
                <c:pt idx="183">
                  <c:v>1.2353666670000001</c:v>
                </c:pt>
                <c:pt idx="184">
                  <c:v>1.2377833330000001</c:v>
                </c:pt>
                <c:pt idx="185">
                  <c:v>1.2402</c:v>
                </c:pt>
                <c:pt idx="186">
                  <c:v>1.243333333</c:v>
                </c:pt>
                <c:pt idx="187">
                  <c:v>1.226466667</c:v>
                </c:pt>
                <c:pt idx="188">
                  <c:v>1.2196</c:v>
                </c:pt>
                <c:pt idx="189">
                  <c:v>1.1927333330000001</c:v>
                </c:pt>
                <c:pt idx="190">
                  <c:v>1.185866667</c:v>
                </c:pt>
                <c:pt idx="191">
                  <c:v>1.1890000000000001</c:v>
                </c:pt>
                <c:pt idx="192">
                  <c:v>1.1418333329999999</c:v>
                </c:pt>
                <c:pt idx="193">
                  <c:v>1.104666667</c:v>
                </c:pt>
                <c:pt idx="194">
                  <c:v>1.0375000000000001</c:v>
                </c:pt>
                <c:pt idx="195">
                  <c:v>0.99033333300000004</c:v>
                </c:pt>
                <c:pt idx="196">
                  <c:v>0.97316666699999999</c:v>
                </c:pt>
                <c:pt idx="197">
                  <c:v>0.94599999999999995</c:v>
                </c:pt>
                <c:pt idx="198">
                  <c:v>0.94623333300000001</c:v>
                </c:pt>
                <c:pt idx="199">
                  <c:v>0.92646666700000002</c:v>
                </c:pt>
                <c:pt idx="200">
                  <c:v>0.92669999999999997</c:v>
                </c:pt>
                <c:pt idx="201">
                  <c:v>0.90693333300000001</c:v>
                </c:pt>
                <c:pt idx="202">
                  <c:v>0.89716666700000003</c:v>
                </c:pt>
                <c:pt idx="203">
                  <c:v>0.85740000000000005</c:v>
                </c:pt>
                <c:pt idx="204">
                  <c:v>0.78113333299999999</c:v>
                </c:pt>
                <c:pt idx="205">
                  <c:v>0.73486666700000003</c:v>
                </c:pt>
                <c:pt idx="206">
                  <c:v>0.67859999999999998</c:v>
                </c:pt>
                <c:pt idx="207">
                  <c:v>0.625</c:v>
                </c:pt>
                <c:pt idx="208">
                  <c:v>0.59140000000000004</c:v>
                </c:pt>
                <c:pt idx="209">
                  <c:v>0.57779999999999998</c:v>
                </c:pt>
                <c:pt idx="210">
                  <c:v>0.64376666699999996</c:v>
                </c:pt>
                <c:pt idx="211">
                  <c:v>0.55973333300000006</c:v>
                </c:pt>
                <c:pt idx="212">
                  <c:v>0.54569999999999996</c:v>
                </c:pt>
                <c:pt idx="213">
                  <c:v>0.54920000000000002</c:v>
                </c:pt>
                <c:pt idx="214">
                  <c:v>0.54269999999999996</c:v>
                </c:pt>
                <c:pt idx="215">
                  <c:v>0.5262</c:v>
                </c:pt>
                <c:pt idx="216">
                  <c:v>0.51380000000000003</c:v>
                </c:pt>
                <c:pt idx="217">
                  <c:v>0.50139999999999996</c:v>
                </c:pt>
                <c:pt idx="218">
                  <c:v>0.48899999999999999</c:v>
                </c:pt>
                <c:pt idx="219">
                  <c:v>0.47566666699999999</c:v>
                </c:pt>
                <c:pt idx="220">
                  <c:v>0.46233333300000001</c:v>
                </c:pt>
                <c:pt idx="221">
                  <c:v>0.44900000000000001</c:v>
                </c:pt>
                <c:pt idx="222">
                  <c:v>0.42651003900000001</c:v>
                </c:pt>
                <c:pt idx="223">
                  <c:v>0.42139273100000002</c:v>
                </c:pt>
                <c:pt idx="224">
                  <c:v>0.39989999999999998</c:v>
                </c:pt>
                <c:pt idx="225">
                  <c:v>0.38787471299999998</c:v>
                </c:pt>
                <c:pt idx="226">
                  <c:v>0.37477816400000002</c:v>
                </c:pt>
                <c:pt idx="227">
                  <c:v>0.37719999999999998</c:v>
                </c:pt>
                <c:pt idx="228">
                  <c:v>0.36323304099999998</c:v>
                </c:pt>
                <c:pt idx="229">
                  <c:v>0.37376667699999999</c:v>
                </c:pt>
                <c:pt idx="230">
                  <c:v>0.35649999999999998</c:v>
                </c:pt>
                <c:pt idx="231">
                  <c:v>0.35320498099999997</c:v>
                </c:pt>
                <c:pt idx="232">
                  <c:v>0.34413768</c:v>
                </c:pt>
                <c:pt idx="233">
                  <c:v>0.33460000000000001</c:v>
                </c:pt>
                <c:pt idx="234">
                  <c:v>0.32591777399999999</c:v>
                </c:pt>
                <c:pt idx="235">
                  <c:v>0.32136856200000002</c:v>
                </c:pt>
                <c:pt idx="236">
                  <c:v>0.30470000000000003</c:v>
                </c:pt>
                <c:pt idx="237">
                  <c:v>0.28699390299999999</c:v>
                </c:pt>
                <c:pt idx="238">
                  <c:v>0.29137613299999998</c:v>
                </c:pt>
                <c:pt idx="239">
                  <c:v>0.2908</c:v>
                </c:pt>
                <c:pt idx="240">
                  <c:v>0.28225209400000001</c:v>
                </c:pt>
                <c:pt idx="241">
                  <c:v>0.26843771100000002</c:v>
                </c:pt>
                <c:pt idx="242">
                  <c:v>0.26790000000000003</c:v>
                </c:pt>
                <c:pt idx="243">
                  <c:v>0.25837659899999998</c:v>
                </c:pt>
                <c:pt idx="244">
                  <c:v>0.26716585999999998</c:v>
                </c:pt>
                <c:pt idx="245">
                  <c:v>0.26500000000000001</c:v>
                </c:pt>
                <c:pt idx="246">
                  <c:v>0.26325494500000002</c:v>
                </c:pt>
                <c:pt idx="247">
                  <c:v>0.26314857000000003</c:v>
                </c:pt>
                <c:pt idx="248">
                  <c:v>0.25490000000000002</c:v>
                </c:pt>
                <c:pt idx="249">
                  <c:v>0.25285853600000002</c:v>
                </c:pt>
                <c:pt idx="250">
                  <c:v>0.24828610300000001</c:v>
                </c:pt>
                <c:pt idx="251">
                  <c:v>0.2487</c:v>
                </c:pt>
                <c:pt idx="252">
                  <c:v>0.23721060899999999</c:v>
                </c:pt>
                <c:pt idx="253">
                  <c:v>0.22864406200000001</c:v>
                </c:pt>
                <c:pt idx="254">
                  <c:v>0.216</c:v>
                </c:pt>
                <c:pt idx="255">
                  <c:v>0.214679604</c:v>
                </c:pt>
                <c:pt idx="256">
                  <c:v>0.21333564799999999</c:v>
                </c:pt>
                <c:pt idx="257">
                  <c:v>0.21010000000000001</c:v>
                </c:pt>
                <c:pt idx="258">
                  <c:v>0.21375641000000001</c:v>
                </c:pt>
                <c:pt idx="259">
                  <c:v>0.21394296400000001</c:v>
                </c:pt>
                <c:pt idx="260">
                  <c:v>0.217</c:v>
                </c:pt>
                <c:pt idx="261">
                  <c:v>0.22121386600000001</c:v>
                </c:pt>
                <c:pt idx="262">
                  <c:v>0.22344271099999999</c:v>
                </c:pt>
                <c:pt idx="263">
                  <c:v>0.2185</c:v>
                </c:pt>
                <c:pt idx="264">
                  <c:v>0.21897682199999999</c:v>
                </c:pt>
                <c:pt idx="265">
                  <c:v>0.210518963</c:v>
                </c:pt>
                <c:pt idx="266">
                  <c:v>0.2059</c:v>
                </c:pt>
                <c:pt idx="267">
                  <c:v>0.20671811600000001</c:v>
                </c:pt>
                <c:pt idx="268">
                  <c:v>0.20435767599999999</c:v>
                </c:pt>
                <c:pt idx="269">
                  <c:v>0.20169999999999999</c:v>
                </c:pt>
                <c:pt idx="270">
                  <c:v>0.229376312</c:v>
                </c:pt>
                <c:pt idx="271">
                  <c:v>0.19673924400000001</c:v>
                </c:pt>
                <c:pt idx="272">
                  <c:v>0.19670000000000001</c:v>
                </c:pt>
                <c:pt idx="273">
                  <c:v>0.197401734</c:v>
                </c:pt>
                <c:pt idx="274">
                  <c:v>0.19764050599999999</c:v>
                </c:pt>
                <c:pt idx="275">
                  <c:v>0.19570000000000001</c:v>
                </c:pt>
                <c:pt idx="276">
                  <c:v>0.19081584200000001</c:v>
                </c:pt>
                <c:pt idx="277">
                  <c:v>0.18969351000000001</c:v>
                </c:pt>
                <c:pt idx="278">
                  <c:v>0.192</c:v>
                </c:pt>
                <c:pt idx="279">
                  <c:v>0.198146287</c:v>
                </c:pt>
                <c:pt idx="280">
                  <c:v>0.201387384</c:v>
                </c:pt>
                <c:pt idx="281">
                  <c:v>0.20549999999999999</c:v>
                </c:pt>
                <c:pt idx="282">
                  <c:v>0.20389829400000001</c:v>
                </c:pt>
                <c:pt idx="283">
                  <c:v>0.20363390100000001</c:v>
                </c:pt>
                <c:pt idx="284">
                  <c:v>0.19939999999999999</c:v>
                </c:pt>
                <c:pt idx="285">
                  <c:v>0.19966616000000001</c:v>
                </c:pt>
                <c:pt idx="286">
                  <c:v>0.19891138899999999</c:v>
                </c:pt>
                <c:pt idx="287">
                  <c:v>0.2054</c:v>
                </c:pt>
                <c:pt idx="288">
                  <c:v>0.20235719099999999</c:v>
                </c:pt>
                <c:pt idx="289">
                  <c:v>0.201046637</c:v>
                </c:pt>
                <c:pt idx="290">
                  <c:v>0.2001</c:v>
                </c:pt>
                <c:pt idx="291">
                  <c:v>0.20350874999999999</c:v>
                </c:pt>
                <c:pt idx="292">
                  <c:v>0.20637502999999999</c:v>
                </c:pt>
                <c:pt idx="293">
                  <c:v>0.2084</c:v>
                </c:pt>
                <c:pt idx="294">
                  <c:v>0.20545258899999999</c:v>
                </c:pt>
                <c:pt idx="295">
                  <c:v>0.20278531</c:v>
                </c:pt>
                <c:pt idx="296">
                  <c:v>0.19420000000000001</c:v>
                </c:pt>
                <c:pt idx="297">
                  <c:v>0.19408039499999999</c:v>
                </c:pt>
                <c:pt idx="298">
                  <c:v>0.193924392</c:v>
                </c:pt>
                <c:pt idx="299">
                  <c:v>0.1946</c:v>
                </c:pt>
                <c:pt idx="300">
                  <c:v>0.21529891600000001</c:v>
                </c:pt>
                <c:pt idx="301">
                  <c:v>0.23437644899999999</c:v>
                </c:pt>
                <c:pt idx="302">
                  <c:v>0.25380000000000003</c:v>
                </c:pt>
                <c:pt idx="303">
                  <c:v>0.23561438900000001</c:v>
                </c:pt>
                <c:pt idx="304">
                  <c:v>0.218510341</c:v>
                </c:pt>
                <c:pt idx="305">
                  <c:v>0.20169999999999999</c:v>
                </c:pt>
                <c:pt idx="306">
                  <c:v>0.20386337900000001</c:v>
                </c:pt>
                <c:pt idx="307">
                  <c:v>0.20294247300000001</c:v>
                </c:pt>
                <c:pt idx="308">
                  <c:v>0.20530000000000001</c:v>
                </c:pt>
                <c:pt idx="309">
                  <c:v>0.20827064300000001</c:v>
                </c:pt>
                <c:pt idx="310">
                  <c:v>0.20949430999999999</c:v>
                </c:pt>
                <c:pt idx="311">
                  <c:v>0.2145</c:v>
                </c:pt>
                <c:pt idx="312">
                  <c:v>0.21964078100000001</c:v>
                </c:pt>
                <c:pt idx="313">
                  <c:v>0.22003410300000001</c:v>
                </c:pt>
                <c:pt idx="314">
                  <c:v>0.22220000000000001</c:v>
                </c:pt>
                <c:pt idx="315">
                  <c:v>0.226374136</c:v>
                </c:pt>
                <c:pt idx="316">
                  <c:v>0.22630755799999999</c:v>
                </c:pt>
                <c:pt idx="317">
                  <c:v>0.2258</c:v>
                </c:pt>
                <c:pt idx="318">
                  <c:v>0.23932878499999999</c:v>
                </c:pt>
                <c:pt idx="319">
                  <c:v>0.25222892299999999</c:v>
                </c:pt>
                <c:pt idx="320">
                  <c:v>0.26719999999999999</c:v>
                </c:pt>
                <c:pt idx="321">
                  <c:v>0.27504894600000002</c:v>
                </c:pt>
                <c:pt idx="322">
                  <c:v>0.282992933</c:v>
                </c:pt>
                <c:pt idx="323">
                  <c:v>0.2974</c:v>
                </c:pt>
                <c:pt idx="324">
                  <c:v>0.30028188700000003</c:v>
                </c:pt>
                <c:pt idx="325">
                  <c:v>0.30007309700000001</c:v>
                </c:pt>
                <c:pt idx="326">
                  <c:v>0.30109999999999998</c:v>
                </c:pt>
                <c:pt idx="327">
                  <c:v>0.30398219100000001</c:v>
                </c:pt>
                <c:pt idx="328">
                  <c:v>0.30478281200000001</c:v>
                </c:pt>
                <c:pt idx="329">
                  <c:v>0.30590000000000001</c:v>
                </c:pt>
                <c:pt idx="330">
                  <c:v>0.30299999999999999</c:v>
                </c:pt>
                <c:pt idx="331">
                  <c:v>0.30299999999999999</c:v>
                </c:pt>
                <c:pt idx="332">
                  <c:v>0.30099999999999999</c:v>
                </c:pt>
                <c:pt idx="333">
                  <c:v>0.29399999999999998</c:v>
                </c:pt>
                <c:pt idx="334">
                  <c:v>0.28999999999999998</c:v>
                </c:pt>
                <c:pt idx="335">
                  <c:v>0.29199999999999998</c:v>
                </c:pt>
                <c:pt idx="336">
                  <c:v>0.27</c:v>
                </c:pt>
                <c:pt idx="337">
                  <c:v>0.26</c:v>
                </c:pt>
                <c:pt idx="338">
                  <c:v>0.22</c:v>
                </c:pt>
                <c:pt idx="339">
                  <c:v>0.2</c:v>
                </c:pt>
                <c:pt idx="340">
                  <c:v>0.2</c:v>
                </c:pt>
                <c:pt idx="341">
                  <c:v>0.17</c:v>
                </c:pt>
                <c:pt idx="342">
                  <c:v>0.17</c:v>
                </c:pt>
                <c:pt idx="343">
                  <c:v>0.16</c:v>
                </c:pt>
              </c:numCache>
            </c:numRef>
          </c:val>
          <c:smooth val="0"/>
          <c:extLst>
            <c:ext xmlns:c16="http://schemas.microsoft.com/office/drawing/2014/chart" uri="{C3380CC4-5D6E-409C-BE32-E72D297353CC}">
              <c16:uniqueId val="{00000001-A7E6-4DEE-9FA4-B718F88EDBB2}"/>
            </c:ext>
          </c:extLst>
        </c:ser>
        <c:ser>
          <c:idx val="1"/>
          <c:order val="1"/>
          <c:tx>
            <c:strRef>
              <c:f>Sheet1!$C$1</c:f>
              <c:strCache>
                <c:ptCount val="1"/>
                <c:pt idx="0">
                  <c:v>MMAs</c:v>
                </c:pt>
              </c:strCache>
            </c:strRef>
          </c:tx>
          <c:spPr>
            <a:ln w="9393">
              <a:solidFill>
                <a:srgbClr val="FFFF00"/>
              </a:solidFill>
              <a:prstDash val="solid"/>
            </a:ln>
          </c:spPr>
          <c:marker>
            <c:symbol val="diamond"/>
            <c:size val="3"/>
            <c:spPr>
              <a:noFill/>
              <a:ln>
                <a:solidFill>
                  <a:srgbClr val="FFFF00"/>
                </a:solidFill>
                <a:prstDash val="solid"/>
              </a:ln>
            </c:spPr>
          </c:marker>
          <c:cat>
            <c:strRef>
              <c:f>Sheet1!$A$2:$A$398</c:f>
              <c:strCache>
                <c:ptCount val="385"/>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strCache>
            </c:strRef>
          </c:cat>
          <c:val>
            <c:numRef>
              <c:f>Sheet1!$C$2:$C$398</c:f>
              <c:numCache>
                <c:formatCode>General</c:formatCode>
                <c:ptCount val="385"/>
                <c:pt idx="0">
                  <c:v>4.59</c:v>
                </c:pt>
                <c:pt idx="1">
                  <c:v>4.46</c:v>
                </c:pt>
                <c:pt idx="2">
                  <c:v>4.3099999999999996</c:v>
                </c:pt>
                <c:pt idx="3">
                  <c:v>4.3</c:v>
                </c:pt>
                <c:pt idx="4">
                  <c:v>4.22</c:v>
                </c:pt>
                <c:pt idx="5">
                  <c:v>4</c:v>
                </c:pt>
                <c:pt idx="6">
                  <c:v>3.81</c:v>
                </c:pt>
                <c:pt idx="7">
                  <c:v>3.71</c:v>
                </c:pt>
                <c:pt idx="8">
                  <c:v>3.58</c:v>
                </c:pt>
                <c:pt idx="9">
                  <c:v>3.47</c:v>
                </c:pt>
                <c:pt idx="10">
                  <c:v>3.46</c:v>
                </c:pt>
                <c:pt idx="11">
                  <c:v>3.4</c:v>
                </c:pt>
                <c:pt idx="12">
                  <c:v>3.32</c:v>
                </c:pt>
                <c:pt idx="13">
                  <c:v>3.27</c:v>
                </c:pt>
                <c:pt idx="14">
                  <c:v>3.24</c:v>
                </c:pt>
                <c:pt idx="15">
                  <c:v>3.24</c:v>
                </c:pt>
                <c:pt idx="16">
                  <c:v>3.23</c:v>
                </c:pt>
                <c:pt idx="17">
                  <c:v>3.2</c:v>
                </c:pt>
                <c:pt idx="18">
                  <c:v>3.18</c:v>
                </c:pt>
                <c:pt idx="19">
                  <c:v>3.18</c:v>
                </c:pt>
                <c:pt idx="20">
                  <c:v>3.15</c:v>
                </c:pt>
                <c:pt idx="21">
                  <c:v>3.09</c:v>
                </c:pt>
                <c:pt idx="22">
                  <c:v>3.1</c:v>
                </c:pt>
                <c:pt idx="23">
                  <c:v>3.1</c:v>
                </c:pt>
                <c:pt idx="24">
                  <c:v>3.07</c:v>
                </c:pt>
                <c:pt idx="25">
                  <c:v>3.06</c:v>
                </c:pt>
                <c:pt idx="26">
                  <c:v>3.08</c:v>
                </c:pt>
                <c:pt idx="27">
                  <c:v>3.12</c:v>
                </c:pt>
                <c:pt idx="28">
                  <c:v>3.17</c:v>
                </c:pt>
                <c:pt idx="29">
                  <c:v>3.2</c:v>
                </c:pt>
                <c:pt idx="30">
                  <c:v>3.22</c:v>
                </c:pt>
                <c:pt idx="31">
                  <c:v>3.24</c:v>
                </c:pt>
                <c:pt idx="32">
                  <c:v>3.31</c:v>
                </c:pt>
                <c:pt idx="33">
                  <c:v>3.44</c:v>
                </c:pt>
                <c:pt idx="34">
                  <c:v>3.5</c:v>
                </c:pt>
                <c:pt idx="35">
                  <c:v>3.6</c:v>
                </c:pt>
                <c:pt idx="36">
                  <c:v>3.75</c:v>
                </c:pt>
                <c:pt idx="37">
                  <c:v>3.8</c:v>
                </c:pt>
                <c:pt idx="38">
                  <c:v>3.86</c:v>
                </c:pt>
                <c:pt idx="39">
                  <c:v>3.87</c:v>
                </c:pt>
                <c:pt idx="40">
                  <c:v>3.85</c:v>
                </c:pt>
                <c:pt idx="41">
                  <c:v>3.9</c:v>
                </c:pt>
                <c:pt idx="42">
                  <c:v>3.92</c:v>
                </c:pt>
                <c:pt idx="43">
                  <c:v>3.86</c:v>
                </c:pt>
                <c:pt idx="44">
                  <c:v>3.86</c:v>
                </c:pt>
                <c:pt idx="45">
                  <c:v>3.8</c:v>
                </c:pt>
                <c:pt idx="46">
                  <c:v>3.82</c:v>
                </c:pt>
                <c:pt idx="47">
                  <c:v>3.8</c:v>
                </c:pt>
                <c:pt idx="48">
                  <c:v>3.79</c:v>
                </c:pt>
                <c:pt idx="49">
                  <c:v>3.73</c:v>
                </c:pt>
                <c:pt idx="50">
                  <c:v>3.67</c:v>
                </c:pt>
                <c:pt idx="51">
                  <c:v>3.65</c:v>
                </c:pt>
                <c:pt idx="52">
                  <c:v>3.7</c:v>
                </c:pt>
                <c:pt idx="53">
                  <c:v>3.7</c:v>
                </c:pt>
                <c:pt idx="54">
                  <c:v>3.74</c:v>
                </c:pt>
                <c:pt idx="55">
                  <c:v>3.79</c:v>
                </c:pt>
                <c:pt idx="56">
                  <c:v>3.81</c:v>
                </c:pt>
                <c:pt idx="57">
                  <c:v>3.8</c:v>
                </c:pt>
                <c:pt idx="58">
                  <c:v>3.78</c:v>
                </c:pt>
                <c:pt idx="59">
                  <c:v>3.8</c:v>
                </c:pt>
                <c:pt idx="60">
                  <c:v>3.82</c:v>
                </c:pt>
                <c:pt idx="61">
                  <c:v>3.84</c:v>
                </c:pt>
                <c:pt idx="62">
                  <c:v>3.81</c:v>
                </c:pt>
                <c:pt idx="63">
                  <c:v>3.88</c:v>
                </c:pt>
                <c:pt idx="64">
                  <c:v>3.91</c:v>
                </c:pt>
                <c:pt idx="65">
                  <c:v>3.9</c:v>
                </c:pt>
                <c:pt idx="66">
                  <c:v>3.89</c:v>
                </c:pt>
                <c:pt idx="67">
                  <c:v>3.95</c:v>
                </c:pt>
                <c:pt idx="68">
                  <c:v>3.92</c:v>
                </c:pt>
                <c:pt idx="69">
                  <c:v>3.96</c:v>
                </c:pt>
                <c:pt idx="70">
                  <c:v>3.97</c:v>
                </c:pt>
                <c:pt idx="71">
                  <c:v>4</c:v>
                </c:pt>
                <c:pt idx="72">
                  <c:v>3.98</c:v>
                </c:pt>
                <c:pt idx="73">
                  <c:v>3.96</c:v>
                </c:pt>
                <c:pt idx="74">
                  <c:v>3.92</c:v>
                </c:pt>
                <c:pt idx="75">
                  <c:v>3.9</c:v>
                </c:pt>
                <c:pt idx="76">
                  <c:v>3.89</c:v>
                </c:pt>
                <c:pt idx="77">
                  <c:v>3.9</c:v>
                </c:pt>
                <c:pt idx="78">
                  <c:v>3.94</c:v>
                </c:pt>
                <c:pt idx="79">
                  <c:v>3.89</c:v>
                </c:pt>
                <c:pt idx="80">
                  <c:v>3.86</c:v>
                </c:pt>
                <c:pt idx="81">
                  <c:v>3.78</c:v>
                </c:pt>
                <c:pt idx="82">
                  <c:v>3.74</c:v>
                </c:pt>
                <c:pt idx="83">
                  <c:v>3.7</c:v>
                </c:pt>
                <c:pt idx="84">
                  <c:v>3.7</c:v>
                </c:pt>
                <c:pt idx="85">
                  <c:v>3.69</c:v>
                </c:pt>
                <c:pt idx="86">
                  <c:v>3.7</c:v>
                </c:pt>
                <c:pt idx="87">
                  <c:v>3.67</c:v>
                </c:pt>
                <c:pt idx="88">
                  <c:v>3.69</c:v>
                </c:pt>
                <c:pt idx="89">
                  <c:v>3.71</c:v>
                </c:pt>
                <c:pt idx="90">
                  <c:v>3.71</c:v>
                </c:pt>
                <c:pt idx="91">
                  <c:v>3.74</c:v>
                </c:pt>
                <c:pt idx="92">
                  <c:v>3.78</c:v>
                </c:pt>
                <c:pt idx="93">
                  <c:v>3.76</c:v>
                </c:pt>
                <c:pt idx="94">
                  <c:v>3.79</c:v>
                </c:pt>
                <c:pt idx="95">
                  <c:v>3.8</c:v>
                </c:pt>
                <c:pt idx="96">
                  <c:v>3.83</c:v>
                </c:pt>
                <c:pt idx="97">
                  <c:v>3.88</c:v>
                </c:pt>
                <c:pt idx="98">
                  <c:v>3.93</c:v>
                </c:pt>
                <c:pt idx="99">
                  <c:v>3.98</c:v>
                </c:pt>
                <c:pt idx="100">
                  <c:v>4.05</c:v>
                </c:pt>
                <c:pt idx="101">
                  <c:v>4.1100000000000003</c:v>
                </c:pt>
                <c:pt idx="102">
                  <c:v>4.18</c:v>
                </c:pt>
                <c:pt idx="103">
                  <c:v>4.21</c:v>
                </c:pt>
                <c:pt idx="104">
                  <c:v>4.21</c:v>
                </c:pt>
                <c:pt idx="105">
                  <c:v>4.2300000000000004</c:v>
                </c:pt>
                <c:pt idx="106">
                  <c:v>4.24</c:v>
                </c:pt>
                <c:pt idx="107">
                  <c:v>4.25</c:v>
                </c:pt>
                <c:pt idx="108">
                  <c:v>4.1900000000000004</c:v>
                </c:pt>
                <c:pt idx="109">
                  <c:v>4.09</c:v>
                </c:pt>
                <c:pt idx="110">
                  <c:v>3.94</c:v>
                </c:pt>
                <c:pt idx="111">
                  <c:v>3.78</c:v>
                </c:pt>
                <c:pt idx="112">
                  <c:v>3.6</c:v>
                </c:pt>
                <c:pt idx="113">
                  <c:v>3.46</c:v>
                </c:pt>
                <c:pt idx="114">
                  <c:v>3.36</c:v>
                </c:pt>
                <c:pt idx="115">
                  <c:v>3.28</c:v>
                </c:pt>
                <c:pt idx="116">
                  <c:v>2.99</c:v>
                </c:pt>
                <c:pt idx="117">
                  <c:v>2.7</c:v>
                </c:pt>
                <c:pt idx="118">
                  <c:v>2.5</c:v>
                </c:pt>
                <c:pt idx="119">
                  <c:v>2.34</c:v>
                </c:pt>
                <c:pt idx="120">
                  <c:v>2.29</c:v>
                </c:pt>
                <c:pt idx="121">
                  <c:v>2.2599999999999998</c:v>
                </c:pt>
                <c:pt idx="122">
                  <c:v>2.14</c:v>
                </c:pt>
                <c:pt idx="123">
                  <c:v>2.08</c:v>
                </c:pt>
                <c:pt idx="124">
                  <c:v>2.0499999999999998</c:v>
                </c:pt>
                <c:pt idx="125">
                  <c:v>1.98</c:v>
                </c:pt>
                <c:pt idx="126">
                  <c:v>1.97</c:v>
                </c:pt>
                <c:pt idx="127">
                  <c:v>1.96</c:v>
                </c:pt>
                <c:pt idx="128">
                  <c:v>1.93</c:v>
                </c:pt>
                <c:pt idx="129">
                  <c:v>1.93</c:v>
                </c:pt>
                <c:pt idx="130">
                  <c:v>1.81</c:v>
                </c:pt>
                <c:pt idx="131">
                  <c:v>1.74</c:v>
                </c:pt>
                <c:pt idx="132">
                  <c:v>1.67</c:v>
                </c:pt>
                <c:pt idx="133">
                  <c:v>1.63</c:v>
                </c:pt>
                <c:pt idx="134">
                  <c:v>1.57</c:v>
                </c:pt>
                <c:pt idx="135">
                  <c:v>1.51</c:v>
                </c:pt>
                <c:pt idx="136">
                  <c:v>1.43</c:v>
                </c:pt>
                <c:pt idx="137">
                  <c:v>1.35</c:v>
                </c:pt>
                <c:pt idx="138">
                  <c:v>1.28</c:v>
                </c:pt>
                <c:pt idx="139">
                  <c:v>1.26</c:v>
                </c:pt>
                <c:pt idx="140">
                  <c:v>1.24</c:v>
                </c:pt>
                <c:pt idx="141">
                  <c:v>1.23</c:v>
                </c:pt>
                <c:pt idx="142">
                  <c:v>1.21</c:v>
                </c:pt>
                <c:pt idx="143">
                  <c:v>1.1599999999999999</c:v>
                </c:pt>
                <c:pt idx="144">
                  <c:v>1.1399999999999999</c:v>
                </c:pt>
                <c:pt idx="145">
                  <c:v>1.1299999999999999</c:v>
                </c:pt>
                <c:pt idx="146">
                  <c:v>1.1200000000000001</c:v>
                </c:pt>
                <c:pt idx="147">
                  <c:v>1.1000000000000001</c:v>
                </c:pt>
                <c:pt idx="148">
                  <c:v>1.1200000000000001</c:v>
                </c:pt>
                <c:pt idx="149">
                  <c:v>1.1299999999999999</c:v>
                </c:pt>
                <c:pt idx="150">
                  <c:v>1.1499999999999999</c:v>
                </c:pt>
                <c:pt idx="151">
                  <c:v>1.1599999999999999</c:v>
                </c:pt>
                <c:pt idx="152">
                  <c:v>1.18</c:v>
                </c:pt>
                <c:pt idx="153">
                  <c:v>1.21</c:v>
                </c:pt>
                <c:pt idx="154">
                  <c:v>1.25</c:v>
                </c:pt>
                <c:pt idx="155">
                  <c:v>1.29</c:v>
                </c:pt>
                <c:pt idx="156">
                  <c:v>1.3480000000000001</c:v>
                </c:pt>
                <c:pt idx="157">
                  <c:v>1.4059999999999999</c:v>
                </c:pt>
                <c:pt idx="158">
                  <c:v>1.4550000000000001</c:v>
                </c:pt>
                <c:pt idx="159">
                  <c:v>1.5129999999999999</c:v>
                </c:pt>
                <c:pt idx="160">
                  <c:v>1.5620000000000001</c:v>
                </c:pt>
                <c:pt idx="161">
                  <c:v>1.61</c:v>
                </c:pt>
                <c:pt idx="162">
                  <c:v>1.68</c:v>
                </c:pt>
                <c:pt idx="163">
                  <c:v>1.7689999999999999</c:v>
                </c:pt>
                <c:pt idx="164">
                  <c:v>1.869</c:v>
                </c:pt>
                <c:pt idx="165">
                  <c:v>1.9390000000000001</c:v>
                </c:pt>
                <c:pt idx="166">
                  <c:v>2.0289999999999999</c:v>
                </c:pt>
                <c:pt idx="167">
                  <c:v>2.129</c:v>
                </c:pt>
                <c:pt idx="168">
                  <c:v>2.1859999999999999</c:v>
                </c:pt>
                <c:pt idx="169">
                  <c:v>2.2730000000000001</c:v>
                </c:pt>
                <c:pt idx="170">
                  <c:v>2.38</c:v>
                </c:pt>
                <c:pt idx="171">
                  <c:v>2.4670000000000001</c:v>
                </c:pt>
                <c:pt idx="172">
                  <c:v>2.5350000000000001</c:v>
                </c:pt>
                <c:pt idx="173">
                  <c:v>2.6720000000000002</c:v>
                </c:pt>
                <c:pt idx="174">
                  <c:v>2.762</c:v>
                </c:pt>
                <c:pt idx="175">
                  <c:v>2.8519999999999999</c:v>
                </c:pt>
                <c:pt idx="176">
                  <c:v>2.8929999999999998</c:v>
                </c:pt>
                <c:pt idx="177">
                  <c:v>2.9329999999999998</c:v>
                </c:pt>
                <c:pt idx="178">
                  <c:v>2.9529999999999998</c:v>
                </c:pt>
                <c:pt idx="179">
                  <c:v>2.9937</c:v>
                </c:pt>
                <c:pt idx="180">
                  <c:v>3.006566667</c:v>
                </c:pt>
                <c:pt idx="181">
                  <c:v>3.0294333330000001</c:v>
                </c:pt>
                <c:pt idx="182">
                  <c:v>3.0722999999999998</c:v>
                </c:pt>
                <c:pt idx="183">
                  <c:v>3.095166667</c:v>
                </c:pt>
                <c:pt idx="184">
                  <c:v>3.1080333329999998</c:v>
                </c:pt>
                <c:pt idx="185">
                  <c:v>3.1109</c:v>
                </c:pt>
                <c:pt idx="186">
                  <c:v>3.139366667</c:v>
                </c:pt>
                <c:pt idx="187">
                  <c:v>3.1278333329999999</c:v>
                </c:pt>
                <c:pt idx="188">
                  <c:v>3.1063000000000001</c:v>
                </c:pt>
                <c:pt idx="189">
                  <c:v>3.054766667</c:v>
                </c:pt>
                <c:pt idx="190">
                  <c:v>3.0332333330000001</c:v>
                </c:pt>
                <c:pt idx="191">
                  <c:v>3.0116999999999998</c:v>
                </c:pt>
                <c:pt idx="192">
                  <c:v>2.8318833329999999</c:v>
                </c:pt>
                <c:pt idx="193">
                  <c:v>2.6520666670000002</c:v>
                </c:pt>
                <c:pt idx="194">
                  <c:v>2.44225</c:v>
                </c:pt>
                <c:pt idx="195">
                  <c:v>2.2424333330000001</c:v>
                </c:pt>
                <c:pt idx="196">
                  <c:v>2.1726166669999998</c:v>
                </c:pt>
                <c:pt idx="197">
                  <c:v>2.0828000000000002</c:v>
                </c:pt>
                <c:pt idx="198">
                  <c:v>2.078033333</c:v>
                </c:pt>
                <c:pt idx="199">
                  <c:v>2.0432666670000001</c:v>
                </c:pt>
                <c:pt idx="200">
                  <c:v>2.0285000000000002</c:v>
                </c:pt>
                <c:pt idx="201">
                  <c:v>1.963733333</c:v>
                </c:pt>
                <c:pt idx="202">
                  <c:v>1.8989666670000001</c:v>
                </c:pt>
                <c:pt idx="203">
                  <c:v>1.8242</c:v>
                </c:pt>
                <c:pt idx="204">
                  <c:v>1.6528</c:v>
                </c:pt>
                <c:pt idx="205">
                  <c:v>1.5014000000000001</c:v>
                </c:pt>
                <c:pt idx="206">
                  <c:v>1.37</c:v>
                </c:pt>
                <c:pt idx="207">
                  <c:v>1.242033333</c:v>
                </c:pt>
                <c:pt idx="208">
                  <c:v>1.194066667</c:v>
                </c:pt>
                <c:pt idx="209">
                  <c:v>1.1361000000000001</c:v>
                </c:pt>
                <c:pt idx="210">
                  <c:v>1.1174333329999999</c:v>
                </c:pt>
                <c:pt idx="211">
                  <c:v>1.078766667</c:v>
                </c:pt>
                <c:pt idx="212">
                  <c:v>1.0601</c:v>
                </c:pt>
                <c:pt idx="213">
                  <c:v>1.0357666670000001</c:v>
                </c:pt>
                <c:pt idx="214">
                  <c:v>0.99143333300000003</c:v>
                </c:pt>
                <c:pt idx="215">
                  <c:v>0.96709999999999996</c:v>
                </c:pt>
                <c:pt idx="216">
                  <c:v>0.94403333300000003</c:v>
                </c:pt>
                <c:pt idx="217">
                  <c:v>0.92096666699999996</c:v>
                </c:pt>
                <c:pt idx="218">
                  <c:v>0.87790000000000001</c:v>
                </c:pt>
                <c:pt idx="219">
                  <c:v>0.84899999999999998</c:v>
                </c:pt>
                <c:pt idx="220">
                  <c:v>0.81010000000000004</c:v>
                </c:pt>
                <c:pt idx="221">
                  <c:v>0.78120000000000001</c:v>
                </c:pt>
                <c:pt idx="222">
                  <c:v>0.74395434000000005</c:v>
                </c:pt>
                <c:pt idx="223">
                  <c:v>0.70689512899999996</c:v>
                </c:pt>
                <c:pt idx="224">
                  <c:v>0.68130000000000002</c:v>
                </c:pt>
                <c:pt idx="225">
                  <c:v>0.64513123500000003</c:v>
                </c:pt>
                <c:pt idx="226">
                  <c:v>0.62516723299999999</c:v>
                </c:pt>
                <c:pt idx="227">
                  <c:v>0.62019999999999997</c:v>
                </c:pt>
                <c:pt idx="228">
                  <c:v>0.59679725900000002</c:v>
                </c:pt>
                <c:pt idx="229">
                  <c:v>0.59351353299999998</c:v>
                </c:pt>
                <c:pt idx="230">
                  <c:v>0.58020000000000005</c:v>
                </c:pt>
                <c:pt idx="231">
                  <c:v>0.56721404900000005</c:v>
                </c:pt>
                <c:pt idx="232">
                  <c:v>0.54753827399999999</c:v>
                </c:pt>
                <c:pt idx="233">
                  <c:v>0.53710000000000002</c:v>
                </c:pt>
                <c:pt idx="234">
                  <c:v>0.51663585499999998</c:v>
                </c:pt>
                <c:pt idx="235">
                  <c:v>0.50247659200000006</c:v>
                </c:pt>
                <c:pt idx="236">
                  <c:v>0.48170000000000002</c:v>
                </c:pt>
                <c:pt idx="237">
                  <c:v>0.42810569500000001</c:v>
                </c:pt>
                <c:pt idx="238">
                  <c:v>0.390644569</c:v>
                </c:pt>
                <c:pt idx="239">
                  <c:v>0.45140000000000002</c:v>
                </c:pt>
                <c:pt idx="240">
                  <c:v>0.43439383100000001</c:v>
                </c:pt>
                <c:pt idx="241">
                  <c:v>0.42649368599999998</c:v>
                </c:pt>
                <c:pt idx="242">
                  <c:v>0.41420000000000001</c:v>
                </c:pt>
                <c:pt idx="243">
                  <c:v>0.40976591099999998</c:v>
                </c:pt>
                <c:pt idx="244">
                  <c:v>0.40249579899999999</c:v>
                </c:pt>
                <c:pt idx="245">
                  <c:v>0.3851</c:v>
                </c:pt>
                <c:pt idx="246">
                  <c:v>0.372545446</c:v>
                </c:pt>
                <c:pt idx="247">
                  <c:v>0.37490417500000001</c:v>
                </c:pt>
                <c:pt idx="248">
                  <c:v>0.37340000000000001</c:v>
                </c:pt>
                <c:pt idx="249">
                  <c:v>0.361817096</c:v>
                </c:pt>
                <c:pt idx="250">
                  <c:v>0.365293694</c:v>
                </c:pt>
                <c:pt idx="251">
                  <c:v>0.36380000000000001</c:v>
                </c:pt>
                <c:pt idx="252">
                  <c:v>0.35246597000000002</c:v>
                </c:pt>
                <c:pt idx="253">
                  <c:v>0.34327505200000002</c:v>
                </c:pt>
                <c:pt idx="254">
                  <c:v>0.33850000000000002</c:v>
                </c:pt>
                <c:pt idx="255">
                  <c:v>0.33032159999999999</c:v>
                </c:pt>
                <c:pt idx="256">
                  <c:v>0.32659248099999999</c:v>
                </c:pt>
                <c:pt idx="257">
                  <c:v>0.3266</c:v>
                </c:pt>
                <c:pt idx="258">
                  <c:v>0.33256501799999999</c:v>
                </c:pt>
                <c:pt idx="259">
                  <c:v>0.33933393699999997</c:v>
                </c:pt>
                <c:pt idx="260">
                  <c:v>0.34939999999999999</c:v>
                </c:pt>
                <c:pt idx="261">
                  <c:v>0.33288603300000003</c:v>
                </c:pt>
                <c:pt idx="262">
                  <c:v>0.32177609200000001</c:v>
                </c:pt>
                <c:pt idx="263">
                  <c:v>0.311</c:v>
                </c:pt>
                <c:pt idx="264">
                  <c:v>0.31103460500000002</c:v>
                </c:pt>
                <c:pt idx="265">
                  <c:v>0.31593892000000001</c:v>
                </c:pt>
                <c:pt idx="266">
                  <c:v>0.314</c:v>
                </c:pt>
                <c:pt idx="267">
                  <c:v>0.31126227499999998</c:v>
                </c:pt>
                <c:pt idx="268">
                  <c:v>0.31192429599999999</c:v>
                </c:pt>
                <c:pt idx="269">
                  <c:v>0.31269999999999998</c:v>
                </c:pt>
                <c:pt idx="270">
                  <c:v>0.32297910099999999</c:v>
                </c:pt>
                <c:pt idx="271">
                  <c:v>0.31465415200000002</c:v>
                </c:pt>
                <c:pt idx="272">
                  <c:v>0.314</c:v>
                </c:pt>
                <c:pt idx="273">
                  <c:v>0.31486277299999998</c:v>
                </c:pt>
                <c:pt idx="274">
                  <c:v>0.31325126800000003</c:v>
                </c:pt>
                <c:pt idx="275">
                  <c:v>0.32</c:v>
                </c:pt>
                <c:pt idx="276">
                  <c:v>0.32400913399999998</c:v>
                </c:pt>
                <c:pt idx="277">
                  <c:v>0.32549519700000001</c:v>
                </c:pt>
                <c:pt idx="278">
                  <c:v>0.32200000000000001</c:v>
                </c:pt>
                <c:pt idx="279">
                  <c:v>0.31669538800000002</c:v>
                </c:pt>
                <c:pt idx="280">
                  <c:v>0.31979639100000001</c:v>
                </c:pt>
                <c:pt idx="281">
                  <c:v>0.32469999999999999</c:v>
                </c:pt>
                <c:pt idx="282">
                  <c:v>0.32633109599999999</c:v>
                </c:pt>
                <c:pt idx="283">
                  <c:v>0.333277033</c:v>
                </c:pt>
                <c:pt idx="284">
                  <c:v>0.32829999999999998</c:v>
                </c:pt>
                <c:pt idx="285">
                  <c:v>0.32690576900000001</c:v>
                </c:pt>
                <c:pt idx="286">
                  <c:v>0.32766601200000001</c:v>
                </c:pt>
                <c:pt idx="287">
                  <c:v>0.33210000000000001</c:v>
                </c:pt>
                <c:pt idx="288">
                  <c:v>0.337443669</c:v>
                </c:pt>
                <c:pt idx="289">
                  <c:v>0.34026958099999999</c:v>
                </c:pt>
                <c:pt idx="290">
                  <c:v>0.34370000000000001</c:v>
                </c:pt>
                <c:pt idx="291">
                  <c:v>0.34320338099999997</c:v>
                </c:pt>
                <c:pt idx="292">
                  <c:v>0.348182306</c:v>
                </c:pt>
                <c:pt idx="293">
                  <c:v>0.3543</c:v>
                </c:pt>
                <c:pt idx="294">
                  <c:v>0.35542653099999999</c:v>
                </c:pt>
                <c:pt idx="295">
                  <c:v>0.35473930100000001</c:v>
                </c:pt>
                <c:pt idx="296">
                  <c:v>0.34010000000000001</c:v>
                </c:pt>
                <c:pt idx="297">
                  <c:v>0.34127410200000002</c:v>
                </c:pt>
                <c:pt idx="298">
                  <c:v>0.341822919</c:v>
                </c:pt>
                <c:pt idx="299">
                  <c:v>0.34189999999999998</c:v>
                </c:pt>
                <c:pt idx="300">
                  <c:v>0.37602728099999999</c:v>
                </c:pt>
                <c:pt idx="301">
                  <c:v>0.40683877299999999</c:v>
                </c:pt>
                <c:pt idx="302">
                  <c:v>0.44209999999999999</c:v>
                </c:pt>
                <c:pt idx="303">
                  <c:v>0.42013983599999999</c:v>
                </c:pt>
                <c:pt idx="304">
                  <c:v>0.38694954100000001</c:v>
                </c:pt>
                <c:pt idx="305">
                  <c:v>0.36570000000000003</c:v>
                </c:pt>
                <c:pt idx="306">
                  <c:v>0.37104099499999998</c:v>
                </c:pt>
                <c:pt idx="307">
                  <c:v>0.37667392399999999</c:v>
                </c:pt>
                <c:pt idx="308">
                  <c:v>0.38329999999999997</c:v>
                </c:pt>
                <c:pt idx="309">
                  <c:v>0.38439888900000002</c:v>
                </c:pt>
                <c:pt idx="310">
                  <c:v>0.38918148000000002</c:v>
                </c:pt>
                <c:pt idx="311">
                  <c:v>0.40510000000000002</c:v>
                </c:pt>
                <c:pt idx="312">
                  <c:v>0.424477039</c:v>
                </c:pt>
                <c:pt idx="313">
                  <c:v>0.43877471400000001</c:v>
                </c:pt>
                <c:pt idx="314">
                  <c:v>0.44929999999999998</c:v>
                </c:pt>
                <c:pt idx="315">
                  <c:v>0.45757777799999999</c:v>
                </c:pt>
                <c:pt idx="316">
                  <c:v>0.46773994000000002</c:v>
                </c:pt>
                <c:pt idx="317">
                  <c:v>0.49919999999999998</c:v>
                </c:pt>
                <c:pt idx="318">
                  <c:v>0.53210655299999998</c:v>
                </c:pt>
                <c:pt idx="319">
                  <c:v>0.54696426499999995</c:v>
                </c:pt>
                <c:pt idx="320">
                  <c:v>0.57879999999999998</c:v>
                </c:pt>
                <c:pt idx="321">
                  <c:v>0.61946999800000002</c:v>
                </c:pt>
                <c:pt idx="322">
                  <c:v>0.66114075699999997</c:v>
                </c:pt>
                <c:pt idx="323">
                  <c:v>0.68210000000000004</c:v>
                </c:pt>
                <c:pt idx="324">
                  <c:v>0.71004774599999998</c:v>
                </c:pt>
                <c:pt idx="325">
                  <c:v>0.73321836299999998</c:v>
                </c:pt>
                <c:pt idx="326">
                  <c:v>0.74680000000000002</c:v>
                </c:pt>
                <c:pt idx="327">
                  <c:v>0.759451879</c:v>
                </c:pt>
                <c:pt idx="328">
                  <c:v>0.76005920400000004</c:v>
                </c:pt>
                <c:pt idx="329">
                  <c:v>0.75919999999999999</c:v>
                </c:pt>
                <c:pt idx="330">
                  <c:v>0.751</c:v>
                </c:pt>
                <c:pt idx="331">
                  <c:v>0.73599999999999999</c:v>
                </c:pt>
                <c:pt idx="332">
                  <c:v>0.753</c:v>
                </c:pt>
                <c:pt idx="333">
                  <c:v>0.74099999999999999</c:v>
                </c:pt>
                <c:pt idx="334">
                  <c:v>0.72599999999999998</c:v>
                </c:pt>
                <c:pt idx="335">
                  <c:v>0.71899999999999997</c:v>
                </c:pt>
                <c:pt idx="336">
                  <c:v>0.71096100766703008</c:v>
                </c:pt>
                <c:pt idx="337">
                  <c:v>0.71188981380066008</c:v>
                </c:pt>
                <c:pt idx="338">
                  <c:v>0.60666089813801016</c:v>
                </c:pt>
                <c:pt idx="339">
                  <c:v>0.54</c:v>
                </c:pt>
                <c:pt idx="340">
                  <c:v>0.49</c:v>
                </c:pt>
                <c:pt idx="341">
                  <c:v>0.42</c:v>
                </c:pt>
                <c:pt idx="342">
                  <c:v>0.41</c:v>
                </c:pt>
                <c:pt idx="343">
                  <c:v>0.39</c:v>
                </c:pt>
              </c:numCache>
            </c:numRef>
          </c:val>
          <c:smooth val="0"/>
          <c:extLst>
            <c:ext xmlns:c16="http://schemas.microsoft.com/office/drawing/2014/chart" uri="{C3380CC4-5D6E-409C-BE32-E72D297353CC}">
              <c16:uniqueId val="{00000002-A7E6-4DEE-9FA4-B718F88EDBB2}"/>
            </c:ext>
          </c:extLst>
        </c:ser>
        <c:ser>
          <c:idx val="2"/>
          <c:order val="2"/>
          <c:tx>
            <c:strRef>
              <c:f>Sheet1!$D$1</c:f>
              <c:strCache>
                <c:ptCount val="1"/>
                <c:pt idx="0">
                  <c:v>CDs</c:v>
                </c:pt>
              </c:strCache>
            </c:strRef>
          </c:tx>
          <c:spPr>
            <a:ln w="28178">
              <a:solidFill>
                <a:srgbClr val="0070C0"/>
              </a:solidFill>
              <a:prstDash val="solid"/>
            </a:ln>
          </c:spPr>
          <c:marker>
            <c:symbol val="none"/>
          </c:marker>
          <c:cat>
            <c:strRef>
              <c:f>Sheet1!$A$2:$A$398</c:f>
              <c:strCache>
                <c:ptCount val="385"/>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strCache>
            </c:strRef>
          </c:cat>
          <c:val>
            <c:numRef>
              <c:f>Sheet1!$D$2:$D$398</c:f>
              <c:numCache>
                <c:formatCode>General</c:formatCode>
                <c:ptCount val="385"/>
                <c:pt idx="0">
                  <c:v>4.87</c:v>
                </c:pt>
                <c:pt idx="1">
                  <c:v>4.71</c:v>
                </c:pt>
                <c:pt idx="2">
                  <c:v>4.71</c:v>
                </c:pt>
                <c:pt idx="3">
                  <c:v>4.59</c:v>
                </c:pt>
                <c:pt idx="4">
                  <c:v>4.53</c:v>
                </c:pt>
                <c:pt idx="5">
                  <c:v>4.4000000000000004</c:v>
                </c:pt>
                <c:pt idx="6">
                  <c:v>4.1900000000000004</c:v>
                </c:pt>
                <c:pt idx="7">
                  <c:v>4.08</c:v>
                </c:pt>
                <c:pt idx="8">
                  <c:v>3.97</c:v>
                </c:pt>
                <c:pt idx="9">
                  <c:v>3.9</c:v>
                </c:pt>
                <c:pt idx="10">
                  <c:v>3.9</c:v>
                </c:pt>
                <c:pt idx="11">
                  <c:v>3.9</c:v>
                </c:pt>
                <c:pt idx="12">
                  <c:v>3.85</c:v>
                </c:pt>
                <c:pt idx="13">
                  <c:v>3.78</c:v>
                </c:pt>
                <c:pt idx="14">
                  <c:v>3.73</c:v>
                </c:pt>
                <c:pt idx="15">
                  <c:v>3.72</c:v>
                </c:pt>
                <c:pt idx="16">
                  <c:v>3.71</c:v>
                </c:pt>
                <c:pt idx="17">
                  <c:v>3.7</c:v>
                </c:pt>
                <c:pt idx="18">
                  <c:v>3.65</c:v>
                </c:pt>
                <c:pt idx="19">
                  <c:v>3.67</c:v>
                </c:pt>
                <c:pt idx="20">
                  <c:v>3.61</c:v>
                </c:pt>
                <c:pt idx="21">
                  <c:v>3.61</c:v>
                </c:pt>
                <c:pt idx="22">
                  <c:v>3.61</c:v>
                </c:pt>
                <c:pt idx="23">
                  <c:v>3.6</c:v>
                </c:pt>
                <c:pt idx="24">
                  <c:v>3.58</c:v>
                </c:pt>
                <c:pt idx="25">
                  <c:v>3.61</c:v>
                </c:pt>
                <c:pt idx="26">
                  <c:v>3.71</c:v>
                </c:pt>
                <c:pt idx="27">
                  <c:v>3.88</c:v>
                </c:pt>
                <c:pt idx="28">
                  <c:v>4</c:v>
                </c:pt>
                <c:pt idx="29">
                  <c:v>4.0999999999999996</c:v>
                </c:pt>
                <c:pt idx="30">
                  <c:v>4.26</c:v>
                </c:pt>
                <c:pt idx="31">
                  <c:v>4.4400000000000004</c:v>
                </c:pt>
                <c:pt idx="32">
                  <c:v>4.74</c:v>
                </c:pt>
                <c:pt idx="33">
                  <c:v>4.9800000000000004</c:v>
                </c:pt>
                <c:pt idx="34">
                  <c:v>5.26</c:v>
                </c:pt>
                <c:pt idx="35">
                  <c:v>5.5</c:v>
                </c:pt>
                <c:pt idx="36">
                  <c:v>5.79</c:v>
                </c:pt>
                <c:pt idx="37">
                  <c:v>5.9</c:v>
                </c:pt>
                <c:pt idx="38">
                  <c:v>5.97</c:v>
                </c:pt>
                <c:pt idx="39">
                  <c:v>5.86</c:v>
                </c:pt>
                <c:pt idx="40">
                  <c:v>5.76</c:v>
                </c:pt>
                <c:pt idx="41">
                  <c:v>5.8</c:v>
                </c:pt>
                <c:pt idx="42">
                  <c:v>5.72</c:v>
                </c:pt>
                <c:pt idx="43">
                  <c:v>5.61</c:v>
                </c:pt>
                <c:pt idx="44">
                  <c:v>5.58</c:v>
                </c:pt>
                <c:pt idx="45">
                  <c:v>5.53</c:v>
                </c:pt>
                <c:pt idx="46">
                  <c:v>5.48</c:v>
                </c:pt>
                <c:pt idx="47">
                  <c:v>5.4</c:v>
                </c:pt>
                <c:pt idx="48">
                  <c:v>5.3</c:v>
                </c:pt>
                <c:pt idx="49">
                  <c:v>5.2</c:v>
                </c:pt>
                <c:pt idx="50">
                  <c:v>5.18</c:v>
                </c:pt>
                <c:pt idx="51">
                  <c:v>5.21</c:v>
                </c:pt>
                <c:pt idx="52">
                  <c:v>5.27</c:v>
                </c:pt>
                <c:pt idx="53">
                  <c:v>5.3</c:v>
                </c:pt>
                <c:pt idx="54">
                  <c:v>5.35</c:v>
                </c:pt>
                <c:pt idx="55">
                  <c:v>5.38</c:v>
                </c:pt>
                <c:pt idx="56">
                  <c:v>5.41</c:v>
                </c:pt>
                <c:pt idx="57">
                  <c:v>5.39</c:v>
                </c:pt>
                <c:pt idx="58">
                  <c:v>5.38</c:v>
                </c:pt>
                <c:pt idx="59">
                  <c:v>5.4</c:v>
                </c:pt>
                <c:pt idx="60">
                  <c:v>5.4</c:v>
                </c:pt>
                <c:pt idx="61">
                  <c:v>5.41</c:v>
                </c:pt>
                <c:pt idx="62">
                  <c:v>5.44</c:v>
                </c:pt>
                <c:pt idx="63">
                  <c:v>5.48</c:v>
                </c:pt>
                <c:pt idx="64">
                  <c:v>5.49</c:v>
                </c:pt>
                <c:pt idx="65">
                  <c:v>5.5</c:v>
                </c:pt>
                <c:pt idx="66">
                  <c:v>5.5</c:v>
                </c:pt>
                <c:pt idx="67">
                  <c:v>5.4</c:v>
                </c:pt>
                <c:pt idx="68">
                  <c:v>5.48</c:v>
                </c:pt>
                <c:pt idx="69">
                  <c:v>5.49</c:v>
                </c:pt>
                <c:pt idx="70">
                  <c:v>5.51</c:v>
                </c:pt>
                <c:pt idx="71">
                  <c:v>5.5</c:v>
                </c:pt>
                <c:pt idx="72">
                  <c:v>5.47</c:v>
                </c:pt>
                <c:pt idx="73">
                  <c:v>5.45</c:v>
                </c:pt>
                <c:pt idx="74">
                  <c:v>5.41</c:v>
                </c:pt>
                <c:pt idx="75">
                  <c:v>5.43</c:v>
                </c:pt>
                <c:pt idx="76">
                  <c:v>5.41</c:v>
                </c:pt>
                <c:pt idx="77">
                  <c:v>5.4</c:v>
                </c:pt>
                <c:pt idx="78">
                  <c:v>5.35</c:v>
                </c:pt>
                <c:pt idx="79">
                  <c:v>5.31</c:v>
                </c:pt>
                <c:pt idx="80">
                  <c:v>5.23</c:v>
                </c:pt>
                <c:pt idx="81">
                  <c:v>5.08</c:v>
                </c:pt>
                <c:pt idx="82">
                  <c:v>4.97</c:v>
                </c:pt>
                <c:pt idx="83">
                  <c:v>4.9000000000000004</c:v>
                </c:pt>
                <c:pt idx="84">
                  <c:v>4.83</c:v>
                </c:pt>
                <c:pt idx="85">
                  <c:v>4.8099999999999996</c:v>
                </c:pt>
                <c:pt idx="86">
                  <c:v>4.78</c:v>
                </c:pt>
                <c:pt idx="87">
                  <c:v>4.78</c:v>
                </c:pt>
                <c:pt idx="88">
                  <c:v>4.8</c:v>
                </c:pt>
                <c:pt idx="89">
                  <c:v>4.8</c:v>
                </c:pt>
                <c:pt idx="90">
                  <c:v>4.87</c:v>
                </c:pt>
                <c:pt idx="91">
                  <c:v>4.96</c:v>
                </c:pt>
                <c:pt idx="92">
                  <c:v>5.04</c:v>
                </c:pt>
                <c:pt idx="93">
                  <c:v>5.13</c:v>
                </c:pt>
                <c:pt idx="94">
                  <c:v>5.21</c:v>
                </c:pt>
                <c:pt idx="95">
                  <c:v>5.3</c:v>
                </c:pt>
                <c:pt idx="96">
                  <c:v>5.4</c:v>
                </c:pt>
                <c:pt idx="97">
                  <c:v>5.51</c:v>
                </c:pt>
                <c:pt idx="98">
                  <c:v>5.65</c:v>
                </c:pt>
                <c:pt idx="99">
                  <c:v>5.73</c:v>
                </c:pt>
                <c:pt idx="100">
                  <c:v>5.91</c:v>
                </c:pt>
                <c:pt idx="101">
                  <c:v>6.05</c:v>
                </c:pt>
                <c:pt idx="102">
                  <c:v>6.1</c:v>
                </c:pt>
                <c:pt idx="103">
                  <c:v>6.13</c:v>
                </c:pt>
                <c:pt idx="104">
                  <c:v>6.15</c:v>
                </c:pt>
                <c:pt idx="105">
                  <c:v>6.14</c:v>
                </c:pt>
                <c:pt idx="106">
                  <c:v>6.11</c:v>
                </c:pt>
                <c:pt idx="107">
                  <c:v>6.08</c:v>
                </c:pt>
                <c:pt idx="108">
                  <c:v>5.8</c:v>
                </c:pt>
                <c:pt idx="109">
                  <c:v>5.54</c:v>
                </c:pt>
                <c:pt idx="110">
                  <c:v>5.18</c:v>
                </c:pt>
                <c:pt idx="111">
                  <c:v>4.87</c:v>
                </c:pt>
                <c:pt idx="112">
                  <c:v>4.59</c:v>
                </c:pt>
                <c:pt idx="113">
                  <c:v>4.4000000000000004</c:v>
                </c:pt>
                <c:pt idx="114">
                  <c:v>4.26</c:v>
                </c:pt>
                <c:pt idx="115">
                  <c:v>4.12</c:v>
                </c:pt>
                <c:pt idx="116">
                  <c:v>3.72</c:v>
                </c:pt>
                <c:pt idx="117">
                  <c:v>3.35</c:v>
                </c:pt>
                <c:pt idx="118">
                  <c:v>3.08</c:v>
                </c:pt>
                <c:pt idx="119">
                  <c:v>2.92</c:v>
                </c:pt>
                <c:pt idx="120">
                  <c:v>2.84</c:v>
                </c:pt>
                <c:pt idx="121">
                  <c:v>2.82</c:v>
                </c:pt>
                <c:pt idx="122">
                  <c:v>2.77</c:v>
                </c:pt>
                <c:pt idx="123">
                  <c:v>2.77</c:v>
                </c:pt>
                <c:pt idx="124">
                  <c:v>2.74</c:v>
                </c:pt>
                <c:pt idx="125">
                  <c:v>2.71</c:v>
                </c:pt>
                <c:pt idx="126">
                  <c:v>2.66</c:v>
                </c:pt>
                <c:pt idx="127">
                  <c:v>2.61</c:v>
                </c:pt>
                <c:pt idx="128">
                  <c:v>2.5499999999999998</c:v>
                </c:pt>
                <c:pt idx="129">
                  <c:v>2.4900000000000002</c:v>
                </c:pt>
                <c:pt idx="130">
                  <c:v>2.34</c:v>
                </c:pt>
                <c:pt idx="131">
                  <c:v>2.25</c:v>
                </c:pt>
                <c:pt idx="132">
                  <c:v>2.19</c:v>
                </c:pt>
                <c:pt idx="133">
                  <c:v>2.13</c:v>
                </c:pt>
                <c:pt idx="134">
                  <c:v>2.0299999999999998</c:v>
                </c:pt>
                <c:pt idx="135">
                  <c:v>1.97</c:v>
                </c:pt>
                <c:pt idx="136">
                  <c:v>1.86</c:v>
                </c:pt>
                <c:pt idx="137">
                  <c:v>1.76</c:v>
                </c:pt>
                <c:pt idx="138">
                  <c:v>1.69</c:v>
                </c:pt>
                <c:pt idx="139">
                  <c:v>1.67</c:v>
                </c:pt>
                <c:pt idx="140">
                  <c:v>1.66</c:v>
                </c:pt>
                <c:pt idx="141">
                  <c:v>1.67</c:v>
                </c:pt>
                <c:pt idx="142">
                  <c:v>1.68</c:v>
                </c:pt>
                <c:pt idx="143">
                  <c:v>1.67</c:v>
                </c:pt>
                <c:pt idx="144">
                  <c:v>1.69</c:v>
                </c:pt>
                <c:pt idx="145">
                  <c:v>1.69</c:v>
                </c:pt>
                <c:pt idx="146">
                  <c:v>1.69</c:v>
                </c:pt>
                <c:pt idx="147">
                  <c:v>1.7</c:v>
                </c:pt>
                <c:pt idx="148">
                  <c:v>1.75</c:v>
                </c:pt>
                <c:pt idx="149">
                  <c:v>1.81</c:v>
                </c:pt>
                <c:pt idx="150">
                  <c:v>1.91</c:v>
                </c:pt>
                <c:pt idx="151">
                  <c:v>1.95</c:v>
                </c:pt>
                <c:pt idx="152">
                  <c:v>2.04</c:v>
                </c:pt>
                <c:pt idx="153">
                  <c:v>2.12</c:v>
                </c:pt>
                <c:pt idx="154">
                  <c:v>2.21</c:v>
                </c:pt>
                <c:pt idx="155">
                  <c:v>2.3199999999999998</c:v>
                </c:pt>
                <c:pt idx="156">
                  <c:v>2.4380000000000002</c:v>
                </c:pt>
                <c:pt idx="157">
                  <c:v>2.5990000000000002</c:v>
                </c:pt>
                <c:pt idx="158">
                  <c:v>2.7709999999999999</c:v>
                </c:pt>
                <c:pt idx="159">
                  <c:v>2.9020000000000001</c:v>
                </c:pt>
                <c:pt idx="160">
                  <c:v>3.0139999999999998</c:v>
                </c:pt>
                <c:pt idx="161">
                  <c:v>3.125</c:v>
                </c:pt>
                <c:pt idx="162">
                  <c:v>3.1909999999999998</c:v>
                </c:pt>
                <c:pt idx="163">
                  <c:v>3.327</c:v>
                </c:pt>
                <c:pt idx="164">
                  <c:v>3.4630000000000001</c:v>
                </c:pt>
                <c:pt idx="165">
                  <c:v>3.5790000000000002</c:v>
                </c:pt>
                <c:pt idx="166">
                  <c:v>3.6749999999999998</c:v>
                </c:pt>
                <c:pt idx="167">
                  <c:v>3.7709999999999999</c:v>
                </c:pt>
                <c:pt idx="168">
                  <c:v>3.8570000000000002</c:v>
                </c:pt>
                <c:pt idx="169">
                  <c:v>3.964</c:v>
                </c:pt>
                <c:pt idx="170">
                  <c:v>4.0999999999999996</c:v>
                </c:pt>
                <c:pt idx="171">
                  <c:v>4.1959999999999997</c:v>
                </c:pt>
                <c:pt idx="172">
                  <c:v>4.3419999999999996</c:v>
                </c:pt>
                <c:pt idx="173">
                  <c:v>4.4790000000000001</c:v>
                </c:pt>
                <c:pt idx="174">
                  <c:v>4.5620000000000003</c:v>
                </c:pt>
                <c:pt idx="175">
                  <c:v>4.6660000000000004</c:v>
                </c:pt>
                <c:pt idx="176">
                  <c:v>4.71</c:v>
                </c:pt>
                <c:pt idx="177">
                  <c:v>4.7530000000000001</c:v>
                </c:pt>
                <c:pt idx="178">
                  <c:v>4.7569999999999997</c:v>
                </c:pt>
                <c:pt idx="179">
                  <c:v>4.7807000000000004</c:v>
                </c:pt>
                <c:pt idx="180">
                  <c:v>4.7798999999999996</c:v>
                </c:pt>
                <c:pt idx="181">
                  <c:v>4.7891000000000004</c:v>
                </c:pt>
                <c:pt idx="182">
                  <c:v>4.8083</c:v>
                </c:pt>
                <c:pt idx="183">
                  <c:v>4.8174999999999999</c:v>
                </c:pt>
                <c:pt idx="184">
                  <c:v>4.7766999999999999</c:v>
                </c:pt>
                <c:pt idx="185">
                  <c:v>4.8059000000000003</c:v>
                </c:pt>
                <c:pt idx="186">
                  <c:v>4.8142333329999998</c:v>
                </c:pt>
                <c:pt idx="187">
                  <c:v>4.7825666670000002</c:v>
                </c:pt>
                <c:pt idx="188">
                  <c:v>4.7609000000000004</c:v>
                </c:pt>
                <c:pt idx="189">
                  <c:v>4.679233333</c:v>
                </c:pt>
                <c:pt idx="190">
                  <c:v>4.6175666670000002</c:v>
                </c:pt>
                <c:pt idx="191">
                  <c:v>4.5659000000000001</c:v>
                </c:pt>
                <c:pt idx="192">
                  <c:v>4.11775</c:v>
                </c:pt>
                <c:pt idx="193">
                  <c:v>3.7896000000000001</c:v>
                </c:pt>
                <c:pt idx="194">
                  <c:v>3.4614500000000001</c:v>
                </c:pt>
                <c:pt idx="195">
                  <c:v>3.2932999999999999</c:v>
                </c:pt>
                <c:pt idx="196">
                  <c:v>3.2651500000000002</c:v>
                </c:pt>
                <c:pt idx="197">
                  <c:v>3.2970000000000002</c:v>
                </c:pt>
                <c:pt idx="198">
                  <c:v>3.4546999999999999</c:v>
                </c:pt>
                <c:pt idx="199">
                  <c:v>3.6223999999999998</c:v>
                </c:pt>
                <c:pt idx="200">
                  <c:v>3.0001000000000002</c:v>
                </c:pt>
                <c:pt idx="201">
                  <c:v>3.1078000000000001</c:v>
                </c:pt>
                <c:pt idx="202">
                  <c:v>3.1755</c:v>
                </c:pt>
                <c:pt idx="203">
                  <c:v>3.1332</c:v>
                </c:pt>
                <c:pt idx="204">
                  <c:v>2.867266667</c:v>
                </c:pt>
                <c:pt idx="205">
                  <c:v>2.6513333330000002</c:v>
                </c:pt>
                <c:pt idx="206">
                  <c:v>2.4954000000000001</c:v>
                </c:pt>
                <c:pt idx="207">
                  <c:v>2.3187666669999998</c:v>
                </c:pt>
                <c:pt idx="208">
                  <c:v>2.2221333329999999</c:v>
                </c:pt>
                <c:pt idx="209">
                  <c:v>2.1655000000000002</c:v>
                </c:pt>
                <c:pt idx="210">
                  <c:v>2.0893333329999999</c:v>
                </c:pt>
                <c:pt idx="211">
                  <c:v>2.0431666669999999</c:v>
                </c:pt>
                <c:pt idx="212">
                  <c:v>1.9670000000000001</c:v>
                </c:pt>
                <c:pt idx="213">
                  <c:v>1.921666667</c:v>
                </c:pt>
                <c:pt idx="214">
                  <c:v>1.806333333</c:v>
                </c:pt>
                <c:pt idx="215">
                  <c:v>1.7709999999999999</c:v>
                </c:pt>
                <c:pt idx="216">
                  <c:v>1.8895</c:v>
                </c:pt>
                <c:pt idx="217">
                  <c:v>1.6579999999999999</c:v>
                </c:pt>
                <c:pt idx="218">
                  <c:v>1.6265000000000001</c:v>
                </c:pt>
                <c:pt idx="219">
                  <c:v>1.5612333329999999</c:v>
                </c:pt>
                <c:pt idx="220">
                  <c:v>1.505966667</c:v>
                </c:pt>
                <c:pt idx="221">
                  <c:v>1.4806999999999999</c:v>
                </c:pt>
                <c:pt idx="222">
                  <c:v>1.4176251740000001</c:v>
                </c:pt>
                <c:pt idx="223">
                  <c:v>1.3688383580000001</c:v>
                </c:pt>
                <c:pt idx="224">
                  <c:v>1.3456999999999999</c:v>
                </c:pt>
                <c:pt idx="225">
                  <c:v>1.3021439480000001</c:v>
                </c:pt>
                <c:pt idx="226">
                  <c:v>1.265923712</c:v>
                </c:pt>
                <c:pt idx="227">
                  <c:v>1.2573000000000001</c:v>
                </c:pt>
                <c:pt idx="228">
                  <c:v>1.219272103</c:v>
                </c:pt>
                <c:pt idx="229">
                  <c:v>1.203121275</c:v>
                </c:pt>
                <c:pt idx="230">
                  <c:v>1.1857</c:v>
                </c:pt>
                <c:pt idx="231">
                  <c:v>1.1598637430000001</c:v>
                </c:pt>
                <c:pt idx="232">
                  <c:v>1.1301869849999999</c:v>
                </c:pt>
                <c:pt idx="233">
                  <c:v>1.1374</c:v>
                </c:pt>
                <c:pt idx="234">
                  <c:v>1.1024516019999999</c:v>
                </c:pt>
                <c:pt idx="235">
                  <c:v>1.0693913509999999</c:v>
                </c:pt>
                <c:pt idx="236">
                  <c:v>1.0566</c:v>
                </c:pt>
                <c:pt idx="237">
                  <c:v>1.0240479819999999</c:v>
                </c:pt>
                <c:pt idx="238">
                  <c:v>1.0060676909999999</c:v>
                </c:pt>
                <c:pt idx="239">
                  <c:v>1.0155000000000001</c:v>
                </c:pt>
                <c:pt idx="240">
                  <c:v>0.99606614299999996</c:v>
                </c:pt>
                <c:pt idx="241">
                  <c:v>0.980265473</c:v>
                </c:pt>
                <c:pt idx="242">
                  <c:v>0.96489999999999998</c:v>
                </c:pt>
                <c:pt idx="243">
                  <c:v>0.93888484800000005</c:v>
                </c:pt>
                <c:pt idx="244">
                  <c:v>0.93020971200000002</c:v>
                </c:pt>
                <c:pt idx="245">
                  <c:v>0.9194</c:v>
                </c:pt>
                <c:pt idx="246">
                  <c:v>0.90760399899999999</c:v>
                </c:pt>
                <c:pt idx="247">
                  <c:v>0.89272368199999996</c:v>
                </c:pt>
                <c:pt idx="248">
                  <c:v>0.89500000000000002</c:v>
                </c:pt>
                <c:pt idx="249">
                  <c:v>0.86459731100000004</c:v>
                </c:pt>
                <c:pt idx="250">
                  <c:v>0.83335442500000001</c:v>
                </c:pt>
                <c:pt idx="251">
                  <c:v>0.82750000000000001</c:v>
                </c:pt>
                <c:pt idx="252">
                  <c:v>0.80594593000000003</c:v>
                </c:pt>
                <c:pt idx="253">
                  <c:v>0.81212432499999998</c:v>
                </c:pt>
                <c:pt idx="254">
                  <c:v>0.79790000000000005</c:v>
                </c:pt>
                <c:pt idx="255">
                  <c:v>0.77542314899999998</c:v>
                </c:pt>
                <c:pt idx="256">
                  <c:v>0.75853645800000002</c:v>
                </c:pt>
                <c:pt idx="257">
                  <c:v>0.76359999999999995</c:v>
                </c:pt>
                <c:pt idx="258">
                  <c:v>0.76707389800000003</c:v>
                </c:pt>
                <c:pt idx="259">
                  <c:v>0.77328878199999995</c:v>
                </c:pt>
                <c:pt idx="260">
                  <c:v>0.78690000000000004</c:v>
                </c:pt>
                <c:pt idx="261">
                  <c:v>0.78508494699999998</c:v>
                </c:pt>
                <c:pt idx="262">
                  <c:v>0.78481479300000001</c:v>
                </c:pt>
                <c:pt idx="263">
                  <c:v>0.78449999999999998</c:v>
                </c:pt>
                <c:pt idx="264">
                  <c:v>0.78574921799999997</c:v>
                </c:pt>
                <c:pt idx="265">
                  <c:v>0.79114998000000003</c:v>
                </c:pt>
                <c:pt idx="266">
                  <c:v>0.79959999999999998</c:v>
                </c:pt>
                <c:pt idx="267">
                  <c:v>0.79911966700000003</c:v>
                </c:pt>
                <c:pt idx="268">
                  <c:v>0.80671435300000005</c:v>
                </c:pt>
                <c:pt idx="269">
                  <c:v>0.81559999999999999</c:v>
                </c:pt>
                <c:pt idx="270">
                  <c:v>0.825395565</c:v>
                </c:pt>
                <c:pt idx="271">
                  <c:v>0.82528960799999995</c:v>
                </c:pt>
                <c:pt idx="272">
                  <c:v>0.83679999999999999</c:v>
                </c:pt>
                <c:pt idx="273">
                  <c:v>0.83939143199999999</c:v>
                </c:pt>
                <c:pt idx="274">
                  <c:v>0.83136333500000004</c:v>
                </c:pt>
                <c:pt idx="275">
                  <c:v>0.83550000000000002</c:v>
                </c:pt>
                <c:pt idx="276">
                  <c:v>0.84409685800000001</c:v>
                </c:pt>
                <c:pt idx="277">
                  <c:v>0.84815695700000004</c:v>
                </c:pt>
                <c:pt idx="278">
                  <c:v>0.84519999999999995</c:v>
                </c:pt>
                <c:pt idx="279">
                  <c:v>0.84893743799999999</c:v>
                </c:pt>
                <c:pt idx="280">
                  <c:v>0.85621056500000003</c:v>
                </c:pt>
                <c:pt idx="281">
                  <c:v>0.8639</c:v>
                </c:pt>
                <c:pt idx="282">
                  <c:v>0.86168190300000003</c:v>
                </c:pt>
                <c:pt idx="283">
                  <c:v>0.86119586999999997</c:v>
                </c:pt>
                <c:pt idx="284">
                  <c:v>0.87390000000000001</c:v>
                </c:pt>
                <c:pt idx="285">
                  <c:v>0.87263517800000001</c:v>
                </c:pt>
                <c:pt idx="286">
                  <c:v>0.84570972899999997</c:v>
                </c:pt>
                <c:pt idx="287">
                  <c:v>0.83340000000000003</c:v>
                </c:pt>
                <c:pt idx="288">
                  <c:v>0.88312728500000004</c:v>
                </c:pt>
                <c:pt idx="289">
                  <c:v>0.93144525300000003</c:v>
                </c:pt>
                <c:pt idx="290">
                  <c:v>0.98799999999999999</c:v>
                </c:pt>
                <c:pt idx="291">
                  <c:v>0.99500219999999995</c:v>
                </c:pt>
                <c:pt idx="292">
                  <c:v>0.99221728200000003</c:v>
                </c:pt>
                <c:pt idx="293">
                  <c:v>0.99429999999999996</c:v>
                </c:pt>
                <c:pt idx="294">
                  <c:v>0.97729947900000003</c:v>
                </c:pt>
                <c:pt idx="295">
                  <c:v>1.0110228480000001</c:v>
                </c:pt>
                <c:pt idx="296">
                  <c:v>1.0116000000000001</c:v>
                </c:pt>
                <c:pt idx="297">
                  <c:v>0.99004015700000003</c:v>
                </c:pt>
                <c:pt idx="298">
                  <c:v>0.97488359599999996</c:v>
                </c:pt>
                <c:pt idx="299">
                  <c:v>0.95879999999999999</c:v>
                </c:pt>
                <c:pt idx="300">
                  <c:v>0.988521333</c:v>
                </c:pt>
                <c:pt idx="301">
                  <c:v>1.0185314139999999</c:v>
                </c:pt>
                <c:pt idx="302">
                  <c:v>1.0489999999999999</c:v>
                </c:pt>
                <c:pt idx="303">
                  <c:v>1.058552868</c:v>
                </c:pt>
                <c:pt idx="304">
                  <c:v>1.0749147859999999</c:v>
                </c:pt>
                <c:pt idx="305">
                  <c:v>1.0844</c:v>
                </c:pt>
                <c:pt idx="306">
                  <c:v>1.0825571389999999</c:v>
                </c:pt>
                <c:pt idx="307">
                  <c:v>1.0966063319999999</c:v>
                </c:pt>
                <c:pt idx="308">
                  <c:v>1.125</c:v>
                </c:pt>
                <c:pt idx="309">
                  <c:v>1.13375516</c:v>
                </c:pt>
                <c:pt idx="310">
                  <c:v>1.159604138</c:v>
                </c:pt>
                <c:pt idx="311">
                  <c:v>1.1973</c:v>
                </c:pt>
                <c:pt idx="312">
                  <c:v>1.220472086</c:v>
                </c:pt>
                <c:pt idx="313">
                  <c:v>1.2542290300000001</c:v>
                </c:pt>
                <c:pt idx="314">
                  <c:v>1.3069</c:v>
                </c:pt>
                <c:pt idx="315">
                  <c:v>1.341218182</c:v>
                </c:pt>
                <c:pt idx="316">
                  <c:v>1.375890007</c:v>
                </c:pt>
                <c:pt idx="317">
                  <c:v>1.4805999999999999</c:v>
                </c:pt>
                <c:pt idx="318">
                  <c:v>1.5276969010000001</c:v>
                </c:pt>
                <c:pt idx="319">
                  <c:v>1.570729101</c:v>
                </c:pt>
                <c:pt idx="320">
                  <c:v>1.6282000000000001</c:v>
                </c:pt>
                <c:pt idx="321">
                  <c:v>1.7130161399999999</c:v>
                </c:pt>
                <c:pt idx="322">
                  <c:v>1.7865177249999999</c:v>
                </c:pt>
                <c:pt idx="323">
                  <c:v>1.8853</c:v>
                </c:pt>
                <c:pt idx="324">
                  <c:v>1.9281058090000001</c:v>
                </c:pt>
                <c:pt idx="325">
                  <c:v>1.9505444729999999</c:v>
                </c:pt>
                <c:pt idx="326">
                  <c:v>2.0021</c:v>
                </c:pt>
                <c:pt idx="327">
                  <c:v>1.9989874649999999</c:v>
                </c:pt>
                <c:pt idx="328">
                  <c:v>2.0294830529999999</c:v>
                </c:pt>
                <c:pt idx="329">
                  <c:v>2.0371999999999999</c:v>
                </c:pt>
                <c:pt idx="330">
                  <c:v>2.004</c:v>
                </c:pt>
                <c:pt idx="331">
                  <c:v>1.9990000000000001</c:v>
                </c:pt>
                <c:pt idx="332">
                  <c:v>1.996</c:v>
                </c:pt>
                <c:pt idx="333">
                  <c:v>1.9930000000000001</c:v>
                </c:pt>
                <c:pt idx="334">
                  <c:v>1.9610000000000001</c:v>
                </c:pt>
                <c:pt idx="335">
                  <c:v>1.956</c:v>
                </c:pt>
                <c:pt idx="336">
                  <c:v>1.9923896907216003</c:v>
                </c:pt>
                <c:pt idx="337">
                  <c:v>1.94</c:v>
                </c:pt>
                <c:pt idx="338">
                  <c:v>1.67</c:v>
                </c:pt>
                <c:pt idx="339">
                  <c:v>1.54</c:v>
                </c:pt>
                <c:pt idx="340">
                  <c:v>1.52</c:v>
                </c:pt>
                <c:pt idx="341">
                  <c:v>1.45</c:v>
                </c:pt>
                <c:pt idx="342">
                  <c:v>1.31</c:v>
                </c:pt>
                <c:pt idx="343">
                  <c:v>1.29</c:v>
                </c:pt>
              </c:numCache>
            </c:numRef>
          </c:val>
          <c:smooth val="0"/>
          <c:extLst>
            <c:ext xmlns:c16="http://schemas.microsoft.com/office/drawing/2014/chart" uri="{C3380CC4-5D6E-409C-BE32-E72D297353CC}">
              <c16:uniqueId val="{00000003-A7E6-4DEE-9FA4-B718F88EDBB2}"/>
            </c:ext>
          </c:extLst>
        </c:ser>
        <c:dLbls>
          <c:showLegendKey val="0"/>
          <c:showVal val="0"/>
          <c:showCatName val="0"/>
          <c:showSerName val="0"/>
          <c:showPercent val="0"/>
          <c:showBubbleSize val="0"/>
        </c:dLbls>
        <c:marker val="1"/>
        <c:smooth val="0"/>
        <c:axId val="187129856"/>
        <c:axId val="187131392"/>
      </c:lineChart>
      <c:catAx>
        <c:axId val="187129856"/>
        <c:scaling>
          <c:orientation val="minMax"/>
        </c:scaling>
        <c:delete val="0"/>
        <c:axPos val="b"/>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87131392"/>
        <c:crosses val="autoZero"/>
        <c:auto val="1"/>
        <c:lblAlgn val="ctr"/>
        <c:lblOffset val="100"/>
        <c:tickLblSkip val="12"/>
        <c:tickMarkSkip val="12"/>
        <c:noMultiLvlLbl val="0"/>
      </c:catAx>
      <c:valAx>
        <c:axId val="187131392"/>
        <c:scaling>
          <c:orientation val="minMax"/>
        </c:scaling>
        <c:delete val="0"/>
        <c:axPos val="l"/>
        <c:majorGridlines>
          <c:spPr>
            <a:ln w="2348">
              <a:solidFill>
                <a:schemeClr val="tx1"/>
              </a:solidFill>
              <a:prstDash val="solid"/>
            </a:ln>
          </c:spPr>
        </c:majorGridlines>
        <c:title>
          <c:tx>
            <c:rich>
              <a:bodyPr/>
              <a:lstStyle/>
              <a:p>
                <a:pPr>
                  <a:defRPr sz="1600" b="1" i="0" u="none" strike="noStrike" baseline="0">
                    <a:solidFill>
                      <a:schemeClr val="tx1"/>
                    </a:solidFill>
                    <a:latin typeface="Arial"/>
                    <a:ea typeface="Arial"/>
                    <a:cs typeface="Arial"/>
                  </a:defRPr>
                </a:pPr>
                <a:r>
                  <a:rPr lang="en-US" sz="1600"/>
                  <a:t>Percent</a:t>
                </a:r>
              </a:p>
            </c:rich>
          </c:tx>
          <c:layout>
            <c:manualLayout>
              <c:xMode val="edge"/>
              <c:yMode val="edge"/>
              <c:x val="2.9252328943141663E-2"/>
              <c:y val="0.48081082043677942"/>
            </c:manualLayout>
          </c:layout>
          <c:overlay val="0"/>
          <c:spPr>
            <a:noFill/>
            <a:ln w="18785">
              <a:noFill/>
            </a:ln>
          </c:spPr>
        </c:title>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87129856"/>
        <c:crosses val="autoZero"/>
        <c:crossBetween val="midCat"/>
      </c:valAx>
      <c:spPr>
        <a:noFill/>
        <a:ln w="9393">
          <a:solidFill>
            <a:schemeClr val="tx1"/>
          </a:solidFill>
          <a:prstDash val="solid"/>
        </a:ln>
      </c:spPr>
    </c:plotArea>
    <c:legend>
      <c:legendPos val="r"/>
      <c:layout>
        <c:manualLayout>
          <c:xMode val="edge"/>
          <c:yMode val="edge"/>
          <c:x val="0.74356546086123265"/>
          <c:y val="0.16431097079075369"/>
          <c:w val="0.22985643401736117"/>
          <c:h val="0.33158145781590453"/>
        </c:manualLayout>
      </c:layout>
      <c:overlay val="0"/>
      <c:spPr>
        <a:solidFill>
          <a:srgbClr val="FFFFFF"/>
        </a:solidFill>
        <a:ln w="12700">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31"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U.S. Vehicles Sales</a:t>
            </a: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Seasonally Adjusted Annual Rate</a:t>
            </a:r>
          </a:p>
        </c:rich>
      </c:tx>
      <c:layout>
        <c:manualLayout>
          <c:xMode val="edge"/>
          <c:yMode val="edge"/>
          <c:x val="0.33743159134591166"/>
          <c:y val="2.6058002464784857E-2"/>
        </c:manualLayout>
      </c:layout>
      <c:overlay val="0"/>
      <c:spPr>
        <a:noFill/>
        <a:ln w="16654">
          <a:noFill/>
        </a:ln>
      </c:spPr>
    </c:title>
    <c:autoTitleDeleted val="0"/>
    <c:plotArea>
      <c:layout>
        <c:manualLayout>
          <c:layoutTarget val="inner"/>
          <c:xMode val="edge"/>
          <c:yMode val="edge"/>
          <c:x val="9.4684385382059796E-2"/>
          <c:y val="0.12897526501766785"/>
          <c:w val="0.81893687707641194"/>
          <c:h val="0.72968197879858654"/>
        </c:manualLayout>
      </c:layout>
      <c:areaChart>
        <c:grouping val="standard"/>
        <c:varyColors val="0"/>
        <c:ser>
          <c:idx val="0"/>
          <c:order val="1"/>
          <c:tx>
            <c:strRef>
              <c:f>Sheet1!$C$1</c:f>
              <c:strCache>
                <c:ptCount val="1"/>
                <c:pt idx="0">
                  <c:v>Recession</c:v>
                </c:pt>
              </c:strCache>
            </c:strRef>
          </c:tx>
          <c:spPr>
            <a:solidFill>
              <a:srgbClr val="800000"/>
            </a:solidFill>
            <a:ln w="8327">
              <a:noFill/>
              <a:prstDash val="solid"/>
            </a:ln>
          </c:spP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Sheet1!$C$2:$C$206</c:f>
              <c:numCache>
                <c:formatCode>General</c:formatCode>
                <c:ptCount val="205"/>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numCache>
            </c:numRef>
          </c:val>
          <c:extLst>
            <c:ext xmlns:c16="http://schemas.microsoft.com/office/drawing/2014/chart" uri="{C3380CC4-5D6E-409C-BE32-E72D297353CC}">
              <c16:uniqueId val="{00000000-DCF3-4F22-8414-26EAAA9F0011}"/>
            </c:ext>
          </c:extLst>
        </c:ser>
        <c:dLbls>
          <c:showLegendKey val="0"/>
          <c:showVal val="0"/>
          <c:showCatName val="0"/>
          <c:showSerName val="0"/>
          <c:showPercent val="0"/>
          <c:showBubbleSize val="0"/>
        </c:dLbls>
        <c:axId val="153368064"/>
        <c:axId val="153370624"/>
      </c:areaChart>
      <c:areaChart>
        <c:grouping val="stacked"/>
        <c:varyColors val="0"/>
        <c:ser>
          <c:idx val="4"/>
          <c:order val="0"/>
          <c:tx>
            <c:strRef>
              <c:f>Sheet1!$B$1</c:f>
              <c:strCache>
                <c:ptCount val="1"/>
                <c:pt idx="0">
                  <c:v>New Auto Sales</c:v>
                </c:pt>
              </c:strCache>
            </c:strRef>
          </c:tx>
          <c:spPr>
            <a:solidFill>
              <a:srgbClr val="0070C0"/>
            </a:solidFill>
            <a:ln w="8327">
              <a:solidFill>
                <a:schemeClr val="tx1"/>
              </a:solidFill>
              <a:prstDash val="solid"/>
            </a:ln>
          </c:spP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Sheet1!$B$2:$B$206</c:f>
              <c:numCache>
                <c:formatCode>General</c:formatCode>
                <c:ptCount val="205"/>
                <c:pt idx="0">
                  <c:v>16.402000000000001</c:v>
                </c:pt>
                <c:pt idx="1">
                  <c:v>16.704000000000001</c:v>
                </c:pt>
                <c:pt idx="2">
                  <c:v>16.015000000000001</c:v>
                </c:pt>
                <c:pt idx="3">
                  <c:v>16.215</c:v>
                </c:pt>
                <c:pt idx="4">
                  <c:v>16.295999999999999</c:v>
                </c:pt>
                <c:pt idx="5">
                  <c:v>15.823</c:v>
                </c:pt>
                <c:pt idx="6">
                  <c:v>15.499000000000001</c:v>
                </c:pt>
                <c:pt idx="7">
                  <c:v>16.033999999999999</c:v>
                </c:pt>
                <c:pt idx="8">
                  <c:v>16.2</c:v>
                </c:pt>
                <c:pt idx="9">
                  <c:v>16.126999999999999</c:v>
                </c:pt>
                <c:pt idx="10">
                  <c:v>16.038</c:v>
                </c:pt>
                <c:pt idx="11">
                  <c:v>15.718</c:v>
                </c:pt>
                <c:pt idx="12">
                  <c:v>15.382999999999999</c:v>
                </c:pt>
                <c:pt idx="13">
                  <c:v>15.166</c:v>
                </c:pt>
                <c:pt idx="14">
                  <c:v>14.795</c:v>
                </c:pt>
                <c:pt idx="15">
                  <c:v>14.268000000000001</c:v>
                </c:pt>
                <c:pt idx="16">
                  <c:v>14.364000000000001</c:v>
                </c:pt>
                <c:pt idx="17">
                  <c:v>14.065</c:v>
                </c:pt>
                <c:pt idx="18">
                  <c:v>12.715</c:v>
                </c:pt>
                <c:pt idx="19">
                  <c:v>13.834</c:v>
                </c:pt>
                <c:pt idx="20">
                  <c:v>12.688000000000001</c:v>
                </c:pt>
                <c:pt idx="21">
                  <c:v>10.666</c:v>
                </c:pt>
                <c:pt idx="22">
                  <c:v>10.255000000000001</c:v>
                </c:pt>
                <c:pt idx="23">
                  <c:v>10.141</c:v>
                </c:pt>
                <c:pt idx="24">
                  <c:v>9.5730000000000004</c:v>
                </c:pt>
                <c:pt idx="25">
                  <c:v>9.0229999999999997</c:v>
                </c:pt>
                <c:pt idx="26">
                  <c:v>9.5519999999999996</c:v>
                </c:pt>
                <c:pt idx="27">
                  <c:v>9.1969999999999992</c:v>
                </c:pt>
                <c:pt idx="28">
                  <c:v>9.9960000000000004</c:v>
                </c:pt>
                <c:pt idx="29">
                  <c:v>9.9559999999999995</c:v>
                </c:pt>
                <c:pt idx="30">
                  <c:v>11.37</c:v>
                </c:pt>
                <c:pt idx="31">
                  <c:v>14.568</c:v>
                </c:pt>
                <c:pt idx="32">
                  <c:v>9.3469999999999995</c:v>
                </c:pt>
                <c:pt idx="33">
                  <c:v>10.371</c:v>
                </c:pt>
                <c:pt idx="34">
                  <c:v>10.817</c:v>
                </c:pt>
                <c:pt idx="35">
                  <c:v>11.06</c:v>
                </c:pt>
                <c:pt idx="36">
                  <c:v>10.669</c:v>
                </c:pt>
                <c:pt idx="37">
                  <c:v>10.108000000000001</c:v>
                </c:pt>
                <c:pt idx="38">
                  <c:v>11.553000000000001</c:v>
                </c:pt>
                <c:pt idx="39">
                  <c:v>11.249000000000001</c:v>
                </c:pt>
                <c:pt idx="40">
                  <c:v>11.821</c:v>
                </c:pt>
                <c:pt idx="41">
                  <c:v>11.385</c:v>
                </c:pt>
                <c:pt idx="42">
                  <c:v>11.715</c:v>
                </c:pt>
                <c:pt idx="43">
                  <c:v>11.802</c:v>
                </c:pt>
                <c:pt idx="44">
                  <c:v>11.702999999999999</c:v>
                </c:pt>
                <c:pt idx="45">
                  <c:v>12.199</c:v>
                </c:pt>
                <c:pt idx="46">
                  <c:v>12.07</c:v>
                </c:pt>
                <c:pt idx="47">
                  <c:v>12.382999999999999</c:v>
                </c:pt>
                <c:pt idx="48">
                  <c:v>12.547000000000001</c:v>
                </c:pt>
                <c:pt idx="49">
                  <c:v>12.815</c:v>
                </c:pt>
                <c:pt idx="50">
                  <c:v>12.984</c:v>
                </c:pt>
                <c:pt idx="51">
                  <c:v>13.037000000000001</c:v>
                </c:pt>
                <c:pt idx="52">
                  <c:v>11.98</c:v>
                </c:pt>
                <c:pt idx="53">
                  <c:v>11.581</c:v>
                </c:pt>
                <c:pt idx="54">
                  <c:v>12.419</c:v>
                </c:pt>
                <c:pt idx="55">
                  <c:v>12.276999999999999</c:v>
                </c:pt>
                <c:pt idx="56">
                  <c:v>13.026</c:v>
                </c:pt>
                <c:pt idx="57">
                  <c:v>13.391</c:v>
                </c:pt>
                <c:pt idx="58">
                  <c:v>13.406000000000001</c:v>
                </c:pt>
                <c:pt idx="59">
                  <c:v>13.455</c:v>
                </c:pt>
                <c:pt idx="60">
                  <c:v>14.058</c:v>
                </c:pt>
                <c:pt idx="61">
                  <c:v>14.617000000000001</c:v>
                </c:pt>
                <c:pt idx="62">
                  <c:v>14.237</c:v>
                </c:pt>
                <c:pt idx="63">
                  <c:v>14.407999999999999</c:v>
                </c:pt>
                <c:pt idx="64">
                  <c:v>14.135</c:v>
                </c:pt>
                <c:pt idx="65">
                  <c:v>14.118</c:v>
                </c:pt>
                <c:pt idx="66">
                  <c:v>14.026999999999999</c:v>
                </c:pt>
                <c:pt idx="67">
                  <c:v>14.092000000000001</c:v>
                </c:pt>
                <c:pt idx="68">
                  <c:v>14.759</c:v>
                </c:pt>
                <c:pt idx="69">
                  <c:v>14.513999999999999</c:v>
                </c:pt>
                <c:pt idx="70">
                  <c:v>15.13</c:v>
                </c:pt>
                <c:pt idx="71">
                  <c:v>15.121</c:v>
                </c:pt>
                <c:pt idx="72">
                  <c:v>15.474</c:v>
                </c:pt>
                <c:pt idx="73">
                  <c:v>15.516</c:v>
                </c:pt>
                <c:pt idx="74">
                  <c:v>15.412000000000001</c:v>
                </c:pt>
                <c:pt idx="75">
                  <c:v>15.451000000000001</c:v>
                </c:pt>
                <c:pt idx="76">
                  <c:v>15.537000000000001</c:v>
                </c:pt>
                <c:pt idx="77">
                  <c:v>15.773999999999999</c:v>
                </c:pt>
                <c:pt idx="78">
                  <c:v>15.673999999999999</c:v>
                </c:pt>
                <c:pt idx="79">
                  <c:v>15.486000000000001</c:v>
                </c:pt>
                <c:pt idx="80">
                  <c:v>15.506</c:v>
                </c:pt>
                <c:pt idx="81">
                  <c:v>15.353999999999999</c:v>
                </c:pt>
                <c:pt idx="82">
                  <c:v>15.714</c:v>
                </c:pt>
                <c:pt idx="83">
                  <c:v>15.462999999999999</c:v>
                </c:pt>
                <c:pt idx="84">
                  <c:v>15.249000000000001</c:v>
                </c:pt>
                <c:pt idx="85">
                  <c:v>15.617000000000001</c:v>
                </c:pt>
                <c:pt idx="86">
                  <c:v>16.606000000000002</c:v>
                </c:pt>
                <c:pt idx="87">
                  <c:v>16.28</c:v>
                </c:pt>
                <c:pt idx="88">
                  <c:v>16.736999999999998</c:v>
                </c:pt>
                <c:pt idx="89">
                  <c:v>17.125</c:v>
                </c:pt>
                <c:pt idx="90">
                  <c:v>16.850999999999999</c:v>
                </c:pt>
                <c:pt idx="91">
                  <c:v>16.808</c:v>
                </c:pt>
                <c:pt idx="92">
                  <c:v>16.527000000000001</c:v>
                </c:pt>
                <c:pt idx="93">
                  <c:v>16.326000000000001</c:v>
                </c:pt>
                <c:pt idx="94">
                  <c:v>16.544</c:v>
                </c:pt>
                <c:pt idx="95">
                  <c:v>16.757000000000001</c:v>
                </c:pt>
                <c:pt idx="96">
                  <c:v>16.497</c:v>
                </c:pt>
                <c:pt idx="97">
                  <c:v>16.454999999999998</c:v>
                </c:pt>
                <c:pt idx="98">
                  <c:v>17.416</c:v>
                </c:pt>
                <c:pt idx="99">
                  <c:v>17.196999999999999</c:v>
                </c:pt>
                <c:pt idx="100">
                  <c:v>17.562000000000001</c:v>
                </c:pt>
                <c:pt idx="101">
                  <c:v>17.39</c:v>
                </c:pt>
                <c:pt idx="102">
                  <c:v>17.837</c:v>
                </c:pt>
                <c:pt idx="103">
                  <c:v>17.972999999999999</c:v>
                </c:pt>
                <c:pt idx="104">
                  <c:v>17.792000000000002</c:v>
                </c:pt>
                <c:pt idx="105">
                  <c:v>17.748000000000001</c:v>
                </c:pt>
                <c:pt idx="106">
                  <c:v>17.858000000000001</c:v>
                </c:pt>
                <c:pt idx="107">
                  <c:v>17.030999999999999</c:v>
                </c:pt>
                <c:pt idx="108">
                  <c:v>17.631</c:v>
                </c:pt>
                <c:pt idx="109">
                  <c:v>17.585000000000001</c:v>
                </c:pt>
                <c:pt idx="110">
                  <c:v>16.867999999999999</c:v>
                </c:pt>
                <c:pt idx="111">
                  <c:v>17.295000000000002</c:v>
                </c:pt>
                <c:pt idx="112">
                  <c:v>17.350999999999999</c:v>
                </c:pt>
                <c:pt idx="113">
                  <c:v>17.337</c:v>
                </c:pt>
                <c:pt idx="114">
                  <c:v>17.728999999999999</c:v>
                </c:pt>
                <c:pt idx="115">
                  <c:v>17.523</c:v>
                </c:pt>
                <c:pt idx="116">
                  <c:v>17.585000000000001</c:v>
                </c:pt>
                <c:pt idx="117">
                  <c:v>17.492999999999999</c:v>
                </c:pt>
                <c:pt idx="118">
                  <c:v>17.373999999999999</c:v>
                </c:pt>
                <c:pt idx="119">
                  <c:v>17.806000000000001</c:v>
                </c:pt>
                <c:pt idx="120">
                  <c:v>17.3</c:v>
                </c:pt>
                <c:pt idx="121">
                  <c:v>17.385999999999999</c:v>
                </c:pt>
                <c:pt idx="122">
                  <c:v>16.71</c:v>
                </c:pt>
                <c:pt idx="123">
                  <c:v>16.863</c:v>
                </c:pt>
                <c:pt idx="124">
                  <c:v>16.850999999999999</c:v>
                </c:pt>
                <c:pt idx="125">
                  <c:v>16.795999999999999</c:v>
                </c:pt>
                <c:pt idx="126">
                  <c:v>16.771000000000001</c:v>
                </c:pt>
                <c:pt idx="127">
                  <c:v>16.59</c:v>
                </c:pt>
                <c:pt idx="128">
                  <c:v>17.951000000000001</c:v>
                </c:pt>
                <c:pt idx="129">
                  <c:v>17.768000000000001</c:v>
                </c:pt>
                <c:pt idx="130">
                  <c:v>17.416</c:v>
                </c:pt>
                <c:pt idx="131">
                  <c:v>17.234999999999999</c:v>
                </c:pt>
                <c:pt idx="132">
                  <c:v>17.13</c:v>
                </c:pt>
                <c:pt idx="133">
                  <c:v>17.079999999999998</c:v>
                </c:pt>
                <c:pt idx="134">
                  <c:v>17.22</c:v>
                </c:pt>
                <c:pt idx="135">
                  <c:v>17.312000000000001</c:v>
                </c:pt>
                <c:pt idx="136">
                  <c:v>17.309000000000001</c:v>
                </c:pt>
                <c:pt idx="137">
                  <c:v>17.215</c:v>
                </c:pt>
                <c:pt idx="138">
                  <c:v>16.89</c:v>
                </c:pt>
                <c:pt idx="139">
                  <c:v>16.856999999999999</c:v>
                </c:pt>
                <c:pt idx="140">
                  <c:v>17.315999999999999</c:v>
                </c:pt>
                <c:pt idx="141">
                  <c:v>17.478000000000002</c:v>
                </c:pt>
                <c:pt idx="142">
                  <c:v>17.379000000000001</c:v>
                </c:pt>
                <c:pt idx="143">
                  <c:v>17.376999999999999</c:v>
                </c:pt>
                <c:pt idx="144" formatCode="0.000">
                  <c:v>16.710999999999999</c:v>
                </c:pt>
                <c:pt idx="145" formatCode="0.000">
                  <c:v>16.518999999999998</c:v>
                </c:pt>
                <c:pt idx="146" formatCode="0.000">
                  <c:v>17.260000000000002</c:v>
                </c:pt>
                <c:pt idx="147" formatCode="0.000">
                  <c:v>16.483000000000001</c:v>
                </c:pt>
                <c:pt idx="148" formatCode="0.000">
                  <c:v>17.385000000000002</c:v>
                </c:pt>
                <c:pt idx="149" formatCode="0.000">
                  <c:v>17.178000000000001</c:v>
                </c:pt>
                <c:pt idx="150" formatCode="0.000">
                  <c:v>16.876000000000001</c:v>
                </c:pt>
                <c:pt idx="151" formatCode="0.000">
                  <c:v>16.974</c:v>
                </c:pt>
                <c:pt idx="152" formatCode="0.000">
                  <c:v>17.148</c:v>
                </c:pt>
                <c:pt idx="153" formatCode="0.000">
                  <c:v>16.52</c:v>
                </c:pt>
                <c:pt idx="154" formatCode="0.000">
                  <c:v>16.984999999999999</c:v>
                </c:pt>
                <c:pt idx="155" formatCode="0.000">
                  <c:v>16.646999999999998</c:v>
                </c:pt>
                <c:pt idx="156" formatCode="0.000">
                  <c:v>16.864999999999998</c:v>
                </c:pt>
                <c:pt idx="157" formatCode="0.000">
                  <c:v>16.765000000000001</c:v>
                </c:pt>
                <c:pt idx="158" formatCode="0.000">
                  <c:v>11.353999999999999</c:v>
                </c:pt>
                <c:pt idx="159" formatCode="0.000">
                  <c:v>8.7140000000000004</c:v>
                </c:pt>
                <c:pt idx="160" formatCode="0.000">
                  <c:v>12.103999999999999</c:v>
                </c:pt>
                <c:pt idx="161" formatCode="0.000">
                  <c:v>13.009</c:v>
                </c:pt>
                <c:pt idx="162" formatCode="0.000">
                  <c:v>14.624000000000001</c:v>
                </c:pt>
                <c:pt idx="163" formatCode="0.000">
                  <c:v>15.183</c:v>
                </c:pt>
                <c:pt idx="164" formatCode="0.000">
                  <c:v>16.341000000000001</c:v>
                </c:pt>
                <c:pt idx="165" formatCode="0.000">
                  <c:v>16.341000000000001</c:v>
                </c:pt>
                <c:pt idx="166" formatCode="0.000">
                  <c:v>16.341000000000001</c:v>
                </c:pt>
              </c:numCache>
            </c:numRef>
          </c:val>
          <c:extLst>
            <c:ext xmlns:c16="http://schemas.microsoft.com/office/drawing/2014/chart" uri="{C3380CC4-5D6E-409C-BE32-E72D297353CC}">
              <c16:uniqueId val="{00000001-DCF3-4F22-8414-26EAAA9F0011}"/>
            </c:ext>
          </c:extLst>
        </c:ser>
        <c:dLbls>
          <c:showLegendKey val="0"/>
          <c:showVal val="0"/>
          <c:showCatName val="0"/>
          <c:showSerName val="0"/>
          <c:showPercent val="0"/>
          <c:showBubbleSize val="0"/>
        </c:dLbls>
        <c:axId val="153372544"/>
        <c:axId val="153374080"/>
      </c:areaChart>
      <c:lineChart>
        <c:grouping val="standard"/>
        <c:varyColors val="0"/>
        <c:ser>
          <c:idx val="1"/>
          <c:order val="2"/>
          <c:tx>
            <c:strRef>
              <c:f>Sheet1!$D$1</c:f>
              <c:strCache>
                <c:ptCount val="1"/>
                <c:pt idx="0">
                  <c:v>Inherent Demand</c:v>
                </c:pt>
              </c:strCache>
            </c:strRef>
          </c:tx>
          <c:spPr>
            <a:ln w="8327">
              <a:solidFill>
                <a:schemeClr val="accent2"/>
              </a:solidFill>
              <a:prstDash val="solid"/>
            </a:ln>
          </c:spPr>
          <c:marker>
            <c:symbol val="square"/>
            <c:size val="3"/>
            <c:spPr>
              <a:solidFill>
                <a:srgbClr val="FF6600"/>
              </a:solidFill>
              <a:ln>
                <a:solidFill>
                  <a:srgbClr val="FF6600"/>
                </a:solidFill>
                <a:prstDash val="solid"/>
              </a:ln>
            </c:spPr>
          </c:marke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Sheet1!$D$2:$D$206</c:f>
              <c:numCache>
                <c:formatCode>General</c:formatCode>
                <c:ptCount val="205"/>
                <c:pt idx="0">
                  <c:v>16.5</c:v>
                </c:pt>
                <c:pt idx="1">
                  <c:v>16.5</c:v>
                </c:pt>
                <c:pt idx="2">
                  <c:v>16.5</c:v>
                </c:pt>
                <c:pt idx="3">
                  <c:v>16.5</c:v>
                </c:pt>
                <c:pt idx="4">
                  <c:v>16.5</c:v>
                </c:pt>
                <c:pt idx="5">
                  <c:v>16.5</c:v>
                </c:pt>
                <c:pt idx="6">
                  <c:v>16.5</c:v>
                </c:pt>
                <c:pt idx="7">
                  <c:v>16.5</c:v>
                </c:pt>
                <c:pt idx="8">
                  <c:v>16.5</c:v>
                </c:pt>
                <c:pt idx="9">
                  <c:v>16.5</c:v>
                </c:pt>
                <c:pt idx="10">
                  <c:v>16.5</c:v>
                </c:pt>
                <c:pt idx="11">
                  <c:v>16.5</c:v>
                </c:pt>
                <c:pt idx="12">
                  <c:v>16.5</c:v>
                </c:pt>
                <c:pt idx="13">
                  <c:v>16.5</c:v>
                </c:pt>
                <c:pt idx="14">
                  <c:v>16.5</c:v>
                </c:pt>
                <c:pt idx="15">
                  <c:v>16.5</c:v>
                </c:pt>
                <c:pt idx="16">
                  <c:v>16.5</c:v>
                </c:pt>
                <c:pt idx="17">
                  <c:v>16.5</c:v>
                </c:pt>
                <c:pt idx="18">
                  <c:v>16.5</c:v>
                </c:pt>
                <c:pt idx="19">
                  <c:v>16.5</c:v>
                </c:pt>
                <c:pt idx="20">
                  <c:v>16.5</c:v>
                </c:pt>
                <c:pt idx="21">
                  <c:v>16.5</c:v>
                </c:pt>
                <c:pt idx="22">
                  <c:v>16.5</c:v>
                </c:pt>
                <c:pt idx="23">
                  <c:v>16.5</c:v>
                </c:pt>
                <c:pt idx="24">
                  <c:v>16.5</c:v>
                </c:pt>
                <c:pt idx="25">
                  <c:v>16.5</c:v>
                </c:pt>
                <c:pt idx="26">
                  <c:v>16.5</c:v>
                </c:pt>
                <c:pt idx="27">
                  <c:v>16.5</c:v>
                </c:pt>
                <c:pt idx="28">
                  <c:v>16.5</c:v>
                </c:pt>
                <c:pt idx="29">
                  <c:v>16.5</c:v>
                </c:pt>
                <c:pt idx="30">
                  <c:v>16.5</c:v>
                </c:pt>
                <c:pt idx="31">
                  <c:v>16.5</c:v>
                </c:pt>
                <c:pt idx="32">
                  <c:v>16.5</c:v>
                </c:pt>
                <c:pt idx="33">
                  <c:v>16.5</c:v>
                </c:pt>
                <c:pt idx="34">
                  <c:v>16.5</c:v>
                </c:pt>
                <c:pt idx="35">
                  <c:v>16.5</c:v>
                </c:pt>
                <c:pt idx="36">
                  <c:v>16.5</c:v>
                </c:pt>
                <c:pt idx="37">
                  <c:v>16.5</c:v>
                </c:pt>
                <c:pt idx="38">
                  <c:v>16.5</c:v>
                </c:pt>
                <c:pt idx="39">
                  <c:v>16.5</c:v>
                </c:pt>
                <c:pt idx="40">
                  <c:v>16.5</c:v>
                </c:pt>
                <c:pt idx="41">
                  <c:v>16.5</c:v>
                </c:pt>
                <c:pt idx="42">
                  <c:v>16.5</c:v>
                </c:pt>
                <c:pt idx="43">
                  <c:v>16.5</c:v>
                </c:pt>
                <c:pt idx="44">
                  <c:v>16.5</c:v>
                </c:pt>
                <c:pt idx="45">
                  <c:v>16.5</c:v>
                </c:pt>
                <c:pt idx="46">
                  <c:v>16.5</c:v>
                </c:pt>
                <c:pt idx="47">
                  <c:v>16.5</c:v>
                </c:pt>
                <c:pt idx="48">
                  <c:v>16.5</c:v>
                </c:pt>
                <c:pt idx="49">
                  <c:v>16.5</c:v>
                </c:pt>
                <c:pt idx="50">
                  <c:v>16.5</c:v>
                </c:pt>
                <c:pt idx="51">
                  <c:v>16.5</c:v>
                </c:pt>
                <c:pt idx="52">
                  <c:v>16.5</c:v>
                </c:pt>
                <c:pt idx="53">
                  <c:v>16.5</c:v>
                </c:pt>
                <c:pt idx="54">
                  <c:v>16.5</c:v>
                </c:pt>
                <c:pt idx="55">
                  <c:v>16.5</c:v>
                </c:pt>
                <c:pt idx="56">
                  <c:v>16.5</c:v>
                </c:pt>
                <c:pt idx="57">
                  <c:v>16.5</c:v>
                </c:pt>
                <c:pt idx="58">
                  <c:v>16.5</c:v>
                </c:pt>
                <c:pt idx="59">
                  <c:v>16.5</c:v>
                </c:pt>
                <c:pt idx="60">
                  <c:v>16.5</c:v>
                </c:pt>
                <c:pt idx="61">
                  <c:v>16.5</c:v>
                </c:pt>
                <c:pt idx="62">
                  <c:v>16.5</c:v>
                </c:pt>
                <c:pt idx="63">
                  <c:v>16.5</c:v>
                </c:pt>
                <c:pt idx="64">
                  <c:v>16.5</c:v>
                </c:pt>
                <c:pt idx="65">
                  <c:v>16.5</c:v>
                </c:pt>
                <c:pt idx="66">
                  <c:v>16.5</c:v>
                </c:pt>
                <c:pt idx="67">
                  <c:v>16.5</c:v>
                </c:pt>
                <c:pt idx="68">
                  <c:v>16.5</c:v>
                </c:pt>
                <c:pt idx="69">
                  <c:v>16.5</c:v>
                </c:pt>
                <c:pt idx="70">
                  <c:v>16.5</c:v>
                </c:pt>
                <c:pt idx="71">
                  <c:v>16.5</c:v>
                </c:pt>
                <c:pt idx="72">
                  <c:v>16.5</c:v>
                </c:pt>
                <c:pt idx="73">
                  <c:v>16.5</c:v>
                </c:pt>
                <c:pt idx="74">
                  <c:v>16.5</c:v>
                </c:pt>
                <c:pt idx="75">
                  <c:v>16.5</c:v>
                </c:pt>
                <c:pt idx="76">
                  <c:v>16.5</c:v>
                </c:pt>
                <c:pt idx="77">
                  <c:v>16.5</c:v>
                </c:pt>
                <c:pt idx="78">
                  <c:v>16.5</c:v>
                </c:pt>
                <c:pt idx="79">
                  <c:v>16.5</c:v>
                </c:pt>
                <c:pt idx="80">
                  <c:v>16.5</c:v>
                </c:pt>
                <c:pt idx="81">
                  <c:v>16.5</c:v>
                </c:pt>
                <c:pt idx="82">
                  <c:v>16.5</c:v>
                </c:pt>
                <c:pt idx="83">
                  <c:v>16.5</c:v>
                </c:pt>
                <c:pt idx="84">
                  <c:v>16.5</c:v>
                </c:pt>
                <c:pt idx="85">
                  <c:v>16.5</c:v>
                </c:pt>
                <c:pt idx="86">
                  <c:v>16.5</c:v>
                </c:pt>
                <c:pt idx="87">
                  <c:v>16.5</c:v>
                </c:pt>
                <c:pt idx="88">
                  <c:v>16.5</c:v>
                </c:pt>
                <c:pt idx="89">
                  <c:v>16.5</c:v>
                </c:pt>
                <c:pt idx="90">
                  <c:v>16.5</c:v>
                </c:pt>
                <c:pt idx="91">
                  <c:v>16.5</c:v>
                </c:pt>
                <c:pt idx="92">
                  <c:v>16.5</c:v>
                </c:pt>
                <c:pt idx="93">
                  <c:v>16.5</c:v>
                </c:pt>
                <c:pt idx="94">
                  <c:v>16.5</c:v>
                </c:pt>
                <c:pt idx="95">
                  <c:v>16.5</c:v>
                </c:pt>
                <c:pt idx="96">
                  <c:v>16.5</c:v>
                </c:pt>
                <c:pt idx="97">
                  <c:v>16.5</c:v>
                </c:pt>
                <c:pt idx="98">
                  <c:v>16.5</c:v>
                </c:pt>
                <c:pt idx="99">
                  <c:v>16.5</c:v>
                </c:pt>
                <c:pt idx="100">
                  <c:v>16.5</c:v>
                </c:pt>
                <c:pt idx="101">
                  <c:v>16.5</c:v>
                </c:pt>
                <c:pt idx="102">
                  <c:v>16.5</c:v>
                </c:pt>
                <c:pt idx="103">
                  <c:v>16.5</c:v>
                </c:pt>
                <c:pt idx="104">
                  <c:v>16.5</c:v>
                </c:pt>
                <c:pt idx="105">
                  <c:v>16.5</c:v>
                </c:pt>
                <c:pt idx="106">
                  <c:v>16.5</c:v>
                </c:pt>
                <c:pt idx="107">
                  <c:v>16.5</c:v>
                </c:pt>
                <c:pt idx="108">
                  <c:v>16.5</c:v>
                </c:pt>
                <c:pt idx="109">
                  <c:v>16.5</c:v>
                </c:pt>
                <c:pt idx="110">
                  <c:v>16.5</c:v>
                </c:pt>
                <c:pt idx="111">
                  <c:v>16.5</c:v>
                </c:pt>
                <c:pt idx="112">
                  <c:v>16.5</c:v>
                </c:pt>
                <c:pt idx="113">
                  <c:v>16.5</c:v>
                </c:pt>
                <c:pt idx="114">
                  <c:v>16.5</c:v>
                </c:pt>
                <c:pt idx="115">
                  <c:v>16.5</c:v>
                </c:pt>
                <c:pt idx="116">
                  <c:v>16.5</c:v>
                </c:pt>
                <c:pt idx="117">
                  <c:v>16.5</c:v>
                </c:pt>
                <c:pt idx="118">
                  <c:v>16.5</c:v>
                </c:pt>
                <c:pt idx="119">
                  <c:v>16.5</c:v>
                </c:pt>
                <c:pt idx="120">
                  <c:v>16.5</c:v>
                </c:pt>
                <c:pt idx="121">
                  <c:v>16.5</c:v>
                </c:pt>
                <c:pt idx="122">
                  <c:v>16.5</c:v>
                </c:pt>
                <c:pt idx="123">
                  <c:v>16.5</c:v>
                </c:pt>
                <c:pt idx="124">
                  <c:v>16.5</c:v>
                </c:pt>
                <c:pt idx="125">
                  <c:v>16.5</c:v>
                </c:pt>
                <c:pt idx="126">
                  <c:v>16.5</c:v>
                </c:pt>
                <c:pt idx="127">
                  <c:v>16.5</c:v>
                </c:pt>
                <c:pt idx="128">
                  <c:v>16.5</c:v>
                </c:pt>
                <c:pt idx="129">
                  <c:v>16.5</c:v>
                </c:pt>
                <c:pt idx="130">
                  <c:v>16.5</c:v>
                </c:pt>
                <c:pt idx="131">
                  <c:v>16.5</c:v>
                </c:pt>
                <c:pt idx="132">
                  <c:v>16.5</c:v>
                </c:pt>
                <c:pt idx="133">
                  <c:v>16.5</c:v>
                </c:pt>
                <c:pt idx="134">
                  <c:v>16.5</c:v>
                </c:pt>
                <c:pt idx="135">
                  <c:v>16.5</c:v>
                </c:pt>
                <c:pt idx="136">
                  <c:v>16.5</c:v>
                </c:pt>
                <c:pt idx="137">
                  <c:v>16.5</c:v>
                </c:pt>
                <c:pt idx="138">
                  <c:v>16.5</c:v>
                </c:pt>
                <c:pt idx="139">
                  <c:v>16.5</c:v>
                </c:pt>
                <c:pt idx="140">
                  <c:v>16.5</c:v>
                </c:pt>
                <c:pt idx="141">
                  <c:v>16.5</c:v>
                </c:pt>
                <c:pt idx="142">
                  <c:v>16.5</c:v>
                </c:pt>
                <c:pt idx="143">
                  <c:v>16.5</c:v>
                </c:pt>
                <c:pt idx="144">
                  <c:v>16.5</c:v>
                </c:pt>
                <c:pt idx="145">
                  <c:v>16.5</c:v>
                </c:pt>
                <c:pt idx="146">
                  <c:v>16.5</c:v>
                </c:pt>
                <c:pt idx="147">
                  <c:v>16.5</c:v>
                </c:pt>
                <c:pt idx="148">
                  <c:v>16.5</c:v>
                </c:pt>
                <c:pt idx="149">
                  <c:v>16.5</c:v>
                </c:pt>
                <c:pt idx="150">
                  <c:v>16.5</c:v>
                </c:pt>
                <c:pt idx="151">
                  <c:v>16.5</c:v>
                </c:pt>
                <c:pt idx="152">
                  <c:v>16.5</c:v>
                </c:pt>
                <c:pt idx="153">
                  <c:v>16.5</c:v>
                </c:pt>
                <c:pt idx="154">
                  <c:v>16.5</c:v>
                </c:pt>
                <c:pt idx="155">
                  <c:v>16.5</c:v>
                </c:pt>
                <c:pt idx="156">
                  <c:v>16.5</c:v>
                </c:pt>
                <c:pt idx="157">
                  <c:v>16.5</c:v>
                </c:pt>
                <c:pt idx="158">
                  <c:v>16.5</c:v>
                </c:pt>
                <c:pt idx="159">
                  <c:v>16.5</c:v>
                </c:pt>
                <c:pt idx="160">
                  <c:v>16.5</c:v>
                </c:pt>
                <c:pt idx="161">
                  <c:v>16.5</c:v>
                </c:pt>
                <c:pt idx="162">
                  <c:v>16.5</c:v>
                </c:pt>
                <c:pt idx="163">
                  <c:v>16.5</c:v>
                </c:pt>
                <c:pt idx="164">
                  <c:v>16.5</c:v>
                </c:pt>
                <c:pt idx="165">
                  <c:v>16.5</c:v>
                </c:pt>
                <c:pt idx="166">
                  <c:v>16.5</c:v>
                </c:pt>
                <c:pt idx="167">
                  <c:v>16.5</c:v>
                </c:pt>
                <c:pt idx="168">
                  <c:v>16.5</c:v>
                </c:pt>
                <c:pt idx="169">
                  <c:v>16.5</c:v>
                </c:pt>
                <c:pt idx="170">
                  <c:v>16.5</c:v>
                </c:pt>
                <c:pt idx="171">
                  <c:v>16.5</c:v>
                </c:pt>
                <c:pt idx="172">
                  <c:v>16.5</c:v>
                </c:pt>
                <c:pt idx="173">
                  <c:v>16.5</c:v>
                </c:pt>
                <c:pt idx="174">
                  <c:v>16.5</c:v>
                </c:pt>
                <c:pt idx="175">
                  <c:v>16.5</c:v>
                </c:pt>
                <c:pt idx="176">
                  <c:v>16.5</c:v>
                </c:pt>
                <c:pt idx="177">
                  <c:v>16.5</c:v>
                </c:pt>
                <c:pt idx="178">
                  <c:v>16.5</c:v>
                </c:pt>
                <c:pt idx="179">
                  <c:v>16.5</c:v>
                </c:pt>
                <c:pt idx="180">
                  <c:v>16.5</c:v>
                </c:pt>
                <c:pt idx="181">
                  <c:v>16.5</c:v>
                </c:pt>
                <c:pt idx="182">
                  <c:v>16.5</c:v>
                </c:pt>
                <c:pt idx="183">
                  <c:v>16.5</c:v>
                </c:pt>
                <c:pt idx="184">
                  <c:v>16.5</c:v>
                </c:pt>
                <c:pt idx="185">
                  <c:v>16.5</c:v>
                </c:pt>
                <c:pt idx="186">
                  <c:v>16.5</c:v>
                </c:pt>
                <c:pt idx="187">
                  <c:v>16.5</c:v>
                </c:pt>
                <c:pt idx="188">
                  <c:v>16.5</c:v>
                </c:pt>
                <c:pt idx="189">
                  <c:v>16.5</c:v>
                </c:pt>
                <c:pt idx="190">
                  <c:v>16.5</c:v>
                </c:pt>
                <c:pt idx="191">
                  <c:v>16.5</c:v>
                </c:pt>
                <c:pt idx="192">
                  <c:v>16.5</c:v>
                </c:pt>
                <c:pt idx="193">
                  <c:v>16.5</c:v>
                </c:pt>
                <c:pt idx="194">
                  <c:v>16.5</c:v>
                </c:pt>
                <c:pt idx="195">
                  <c:v>16.5</c:v>
                </c:pt>
                <c:pt idx="196">
                  <c:v>16.5</c:v>
                </c:pt>
                <c:pt idx="197">
                  <c:v>16.5</c:v>
                </c:pt>
                <c:pt idx="198">
                  <c:v>16.5</c:v>
                </c:pt>
                <c:pt idx="199">
                  <c:v>16.5</c:v>
                </c:pt>
                <c:pt idx="200">
                  <c:v>16.5</c:v>
                </c:pt>
                <c:pt idx="201">
                  <c:v>16.5</c:v>
                </c:pt>
                <c:pt idx="202">
                  <c:v>16.5</c:v>
                </c:pt>
                <c:pt idx="203">
                  <c:v>16.5</c:v>
                </c:pt>
                <c:pt idx="204">
                  <c:v>16.5</c:v>
                </c:pt>
              </c:numCache>
            </c:numRef>
          </c:val>
          <c:smooth val="0"/>
          <c:extLst>
            <c:ext xmlns:c16="http://schemas.microsoft.com/office/drawing/2014/chart" uri="{C3380CC4-5D6E-409C-BE32-E72D297353CC}">
              <c16:uniqueId val="{00000002-DCF3-4F22-8414-26EAAA9F0011}"/>
            </c:ext>
          </c:extLst>
        </c:ser>
        <c:ser>
          <c:idx val="2"/>
          <c:order val="3"/>
          <c:tx>
            <c:strRef>
              <c:f>Sheet1!$E$1</c:f>
              <c:strCache>
                <c:ptCount val="1"/>
                <c:pt idx="0">
                  <c:v>Auto Sales Forecast</c:v>
                </c:pt>
              </c:strCache>
            </c:strRef>
          </c:tx>
          <c:spPr>
            <a:ln w="8327">
              <a:solidFill>
                <a:schemeClr val="accent4"/>
              </a:solidFill>
              <a:prstDash val="solid"/>
            </a:ln>
          </c:spPr>
          <c:marker>
            <c:symbol val="triangle"/>
            <c:size val="3"/>
            <c:spPr>
              <a:solidFill>
                <a:schemeClr val="accent4"/>
              </a:solidFill>
              <a:ln>
                <a:solidFill>
                  <a:schemeClr val="accent4"/>
                </a:solidFill>
                <a:prstDash val="solid"/>
              </a:ln>
            </c:spPr>
          </c:marke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Sheet1!$E$2:$E$206</c:f>
              <c:numCache>
                <c:formatCode>General</c:formatCode>
                <c:ptCount val="205"/>
                <c:pt idx="168">
                  <c:v>16.399999999999999</c:v>
                </c:pt>
                <c:pt idx="169">
                  <c:v>16.399999999999999</c:v>
                </c:pt>
                <c:pt idx="170">
                  <c:v>16.399999999999999</c:v>
                </c:pt>
                <c:pt idx="171">
                  <c:v>16.399999999999999</c:v>
                </c:pt>
                <c:pt idx="172">
                  <c:v>16.399999999999999</c:v>
                </c:pt>
                <c:pt idx="173">
                  <c:v>16.399999999999999</c:v>
                </c:pt>
                <c:pt idx="174">
                  <c:v>16.399999999999999</c:v>
                </c:pt>
                <c:pt idx="175">
                  <c:v>16.399999999999999</c:v>
                </c:pt>
                <c:pt idx="176">
                  <c:v>16.399999999999999</c:v>
                </c:pt>
                <c:pt idx="177">
                  <c:v>16.399999999999999</c:v>
                </c:pt>
                <c:pt idx="178">
                  <c:v>16.399999999999999</c:v>
                </c:pt>
                <c:pt idx="179">
                  <c:v>16.399999999999999</c:v>
                </c:pt>
                <c:pt idx="180">
                  <c:v>16.7</c:v>
                </c:pt>
                <c:pt idx="181">
                  <c:v>16.7</c:v>
                </c:pt>
                <c:pt idx="182">
                  <c:v>16.7</c:v>
                </c:pt>
                <c:pt idx="183">
                  <c:v>16.7</c:v>
                </c:pt>
                <c:pt idx="184">
                  <c:v>16.7</c:v>
                </c:pt>
                <c:pt idx="185">
                  <c:v>16.7</c:v>
                </c:pt>
                <c:pt idx="186">
                  <c:v>16.7</c:v>
                </c:pt>
                <c:pt idx="187">
                  <c:v>16.7</c:v>
                </c:pt>
                <c:pt idx="188">
                  <c:v>16.7</c:v>
                </c:pt>
                <c:pt idx="189">
                  <c:v>16.7</c:v>
                </c:pt>
                <c:pt idx="190">
                  <c:v>16.7</c:v>
                </c:pt>
                <c:pt idx="191">
                  <c:v>16.7</c:v>
                </c:pt>
                <c:pt idx="192">
                  <c:v>16.8</c:v>
                </c:pt>
                <c:pt idx="193">
                  <c:v>16.8</c:v>
                </c:pt>
                <c:pt idx="194">
                  <c:v>16.8</c:v>
                </c:pt>
                <c:pt idx="195">
                  <c:v>16.8</c:v>
                </c:pt>
                <c:pt idx="196">
                  <c:v>16.8</c:v>
                </c:pt>
                <c:pt idx="197">
                  <c:v>16.8</c:v>
                </c:pt>
                <c:pt idx="198">
                  <c:v>16.8</c:v>
                </c:pt>
                <c:pt idx="199">
                  <c:v>16.8</c:v>
                </c:pt>
                <c:pt idx="200">
                  <c:v>16.8</c:v>
                </c:pt>
                <c:pt idx="201">
                  <c:v>16.8</c:v>
                </c:pt>
                <c:pt idx="202">
                  <c:v>16.8</c:v>
                </c:pt>
                <c:pt idx="203">
                  <c:v>16.8</c:v>
                </c:pt>
                <c:pt idx="204">
                  <c:v>16.8</c:v>
                </c:pt>
              </c:numCache>
            </c:numRef>
          </c:val>
          <c:smooth val="0"/>
          <c:extLst>
            <c:ext xmlns:c16="http://schemas.microsoft.com/office/drawing/2014/chart" uri="{C3380CC4-5D6E-409C-BE32-E72D297353CC}">
              <c16:uniqueId val="{00000003-DCF3-4F22-8414-26EAAA9F0011}"/>
            </c:ext>
          </c:extLst>
        </c:ser>
        <c:dLbls>
          <c:showLegendKey val="0"/>
          <c:showVal val="0"/>
          <c:showCatName val="0"/>
          <c:showSerName val="0"/>
          <c:showPercent val="0"/>
          <c:showBubbleSize val="0"/>
        </c:dLbls>
        <c:marker val="1"/>
        <c:smooth val="0"/>
        <c:axId val="153372544"/>
        <c:axId val="153374080"/>
      </c:lineChart>
      <c:catAx>
        <c:axId val="153368064"/>
        <c:scaling>
          <c:orientation val="minMax"/>
        </c:scaling>
        <c:delete val="0"/>
        <c:axPos val="b"/>
        <c:title>
          <c:tx>
            <c:rich>
              <a:bodyPr/>
              <a:lstStyle/>
              <a:p>
                <a:pPr>
                  <a:defRPr sz="900" b="0" i="0" u="none" strike="noStrike" baseline="0">
                    <a:solidFill>
                      <a:schemeClr val="tx1"/>
                    </a:solidFill>
                    <a:latin typeface="Arial"/>
                    <a:ea typeface="Arial"/>
                    <a:cs typeface="Arial"/>
                  </a:defRPr>
                </a:pPr>
                <a:r>
                  <a:rPr lang="en-US" sz="900" b="0"/>
                  <a:t>Source: Autodata Corp.</a:t>
                </a:r>
              </a:p>
            </c:rich>
          </c:tx>
          <c:layout>
            <c:manualLayout>
              <c:xMode val="edge"/>
              <c:yMode val="edge"/>
              <c:x val="7.8586950056999342E-3"/>
              <c:y val="0.95101950367187016"/>
            </c:manualLayout>
          </c:layout>
          <c:overlay val="0"/>
          <c:spPr>
            <a:noFill/>
            <a:ln w="16654">
              <a:noFill/>
            </a:ln>
          </c:spPr>
        </c:title>
        <c:numFmt formatCode="General" sourceLinked="1"/>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3370624"/>
        <c:crosses val="autoZero"/>
        <c:auto val="1"/>
        <c:lblAlgn val="ctr"/>
        <c:lblOffset val="100"/>
        <c:tickLblSkip val="12"/>
        <c:tickMarkSkip val="12"/>
        <c:noMultiLvlLbl val="0"/>
      </c:catAx>
      <c:valAx>
        <c:axId val="153370624"/>
        <c:scaling>
          <c:orientation val="minMax"/>
          <c:max val="20"/>
          <c:min val="6"/>
        </c:scaling>
        <c:delete val="0"/>
        <c:axPos val="l"/>
        <c:majorGridlines>
          <c:spPr>
            <a:ln w="2082">
              <a:solidFill>
                <a:schemeClr val="tx1"/>
              </a:solidFill>
              <a:prstDash val="solid"/>
            </a:ln>
          </c:spPr>
        </c:majorGridlines>
        <c:title>
          <c:tx>
            <c:rich>
              <a:bodyPr rot="0" vert="horz"/>
              <a:lstStyle/>
              <a:p>
                <a:pPr algn="ctr">
                  <a:defRPr sz="1100" b="1" i="0" u="none" strike="noStrike" baseline="0">
                    <a:solidFill>
                      <a:schemeClr val="tx1"/>
                    </a:solidFill>
                    <a:latin typeface="Arial"/>
                    <a:ea typeface="Arial"/>
                    <a:cs typeface="Arial"/>
                  </a:defRPr>
                </a:pPr>
                <a:r>
                  <a:rPr lang="en-US" sz="1100"/>
                  <a:t>Millions of Units</a:t>
                </a:r>
              </a:p>
            </c:rich>
          </c:tx>
          <c:layout>
            <c:manualLayout>
              <c:xMode val="edge"/>
              <c:yMode val="edge"/>
              <c:x val="1.2389704823743674E-2"/>
              <c:y val="6.5167949141941878E-2"/>
            </c:manualLayout>
          </c:layout>
          <c:overlay val="0"/>
          <c:spPr>
            <a:noFill/>
            <a:ln w="16654">
              <a:noFill/>
            </a:ln>
          </c:spPr>
        </c:title>
        <c:numFmt formatCode="#,##0" sourceLinked="0"/>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3368064"/>
        <c:crosses val="autoZero"/>
        <c:crossBetween val="midCat"/>
        <c:majorUnit val="1"/>
        <c:minorUnit val="1"/>
      </c:valAx>
      <c:catAx>
        <c:axId val="153372544"/>
        <c:scaling>
          <c:orientation val="minMax"/>
        </c:scaling>
        <c:delete val="1"/>
        <c:axPos val="b"/>
        <c:numFmt formatCode="General" sourceLinked="1"/>
        <c:majorTickMark val="out"/>
        <c:minorTickMark val="none"/>
        <c:tickLblPos val="nextTo"/>
        <c:crossAx val="153374080"/>
        <c:crosses val="autoZero"/>
        <c:auto val="1"/>
        <c:lblAlgn val="ctr"/>
        <c:lblOffset val="100"/>
        <c:noMultiLvlLbl val="0"/>
      </c:catAx>
      <c:valAx>
        <c:axId val="153374080"/>
        <c:scaling>
          <c:orientation val="minMax"/>
          <c:max val="20"/>
          <c:min val="6"/>
        </c:scaling>
        <c:delete val="0"/>
        <c:axPos val="r"/>
        <c:numFmt formatCode="General" sourceLinked="1"/>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3372544"/>
        <c:crosses val="max"/>
        <c:crossBetween val="midCat"/>
        <c:majorUnit val="1"/>
      </c:valAx>
      <c:spPr>
        <a:noFill/>
        <a:ln w="8327">
          <a:solidFill>
            <a:schemeClr val="tx1"/>
          </a:solidFill>
          <a:prstDash val="solid"/>
        </a:ln>
      </c:spPr>
    </c:plotArea>
    <c:legend>
      <c:legendPos val="r"/>
      <c:layout>
        <c:manualLayout>
          <c:xMode val="edge"/>
          <c:yMode val="edge"/>
          <c:x val="0.29433030128351978"/>
          <c:y val="0.6284859500811778"/>
          <c:w val="0.39700996677740863"/>
          <c:h val="0.22670769915235722"/>
        </c:manualLayout>
      </c:layout>
      <c:overlay val="0"/>
      <c:spPr>
        <a:solidFill>
          <a:schemeClr val="bg1"/>
        </a:solidFill>
        <a:ln w="2082">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180"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dirty="0"/>
              <a:t>Existing Home Sales </a:t>
            </a:r>
          </a:p>
          <a:p>
            <a:pPr>
              <a:defRPr sz="1600" b="1" i="0" u="none" strike="noStrike" baseline="0">
                <a:solidFill>
                  <a:schemeClr val="tx1"/>
                </a:solidFill>
                <a:latin typeface="Arial"/>
                <a:ea typeface="Arial"/>
                <a:cs typeface="Arial"/>
              </a:defRPr>
            </a:pPr>
            <a:r>
              <a:rPr lang="en-US" sz="1600" dirty="0"/>
              <a:t>(annual rate) &amp; Inventories </a:t>
            </a:r>
          </a:p>
        </c:rich>
      </c:tx>
      <c:layout>
        <c:manualLayout>
          <c:xMode val="edge"/>
          <c:yMode val="edge"/>
          <c:x val="0.33876369801249695"/>
          <c:y val="5.0218593043359717E-2"/>
        </c:manualLayout>
      </c:layout>
      <c:overlay val="0"/>
      <c:spPr>
        <a:noFill/>
        <a:ln w="11984">
          <a:noFill/>
        </a:ln>
      </c:spPr>
    </c:title>
    <c:autoTitleDeleted val="0"/>
    <c:plotArea>
      <c:layout>
        <c:manualLayout>
          <c:layoutTarget val="inner"/>
          <c:xMode val="edge"/>
          <c:yMode val="edge"/>
          <c:x val="0.11166253101736973"/>
          <c:y val="0.19869384778955732"/>
          <c:w val="0.77047146401985112"/>
          <c:h val="0.71158330143509851"/>
        </c:manualLayout>
      </c:layout>
      <c:areaChart>
        <c:grouping val="standard"/>
        <c:varyColors val="0"/>
        <c:ser>
          <c:idx val="0"/>
          <c:order val="1"/>
          <c:tx>
            <c:strRef>
              <c:f>Sheet1!$C$1</c:f>
              <c:strCache>
                <c:ptCount val="1"/>
                <c:pt idx="0">
                  <c:v>Recession</c:v>
                </c:pt>
              </c:strCache>
            </c:strRef>
          </c:tx>
          <c:spPr>
            <a:solidFill>
              <a:srgbClr val="FF0000"/>
            </a:solidFill>
            <a:ln w="5992">
              <a:solidFill>
                <a:schemeClr val="tx1"/>
              </a:solidFill>
              <a:prstDash val="solid"/>
            </a:ln>
          </c:spPr>
          <c:trendline>
            <c:trendlineType val="linear"/>
            <c:dispRSqr val="0"/>
            <c:dispEq val="0"/>
          </c:trendline>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Sheet1!$C$2:$C$289</c:f>
              <c:numCache>
                <c:formatCode>General</c:formatCode>
                <c:ptCount val="288"/>
                <c:pt idx="14">
                  <c:v>8000</c:v>
                </c:pt>
                <c:pt idx="15">
                  <c:v>8000</c:v>
                </c:pt>
                <c:pt idx="16">
                  <c:v>8000</c:v>
                </c:pt>
                <c:pt idx="17">
                  <c:v>8000</c:v>
                </c:pt>
                <c:pt idx="18">
                  <c:v>8000</c:v>
                </c:pt>
                <c:pt idx="19">
                  <c:v>8000</c:v>
                </c:pt>
                <c:pt idx="20">
                  <c:v>8000</c:v>
                </c:pt>
                <c:pt idx="21">
                  <c:v>8000</c:v>
                </c:pt>
                <c:pt idx="22">
                  <c:v>8000</c:v>
                </c:pt>
                <c:pt idx="23">
                  <c:v>8000</c:v>
                </c:pt>
                <c:pt idx="95">
                  <c:v>8000</c:v>
                </c:pt>
                <c:pt idx="96">
                  <c:v>8000</c:v>
                </c:pt>
                <c:pt idx="97">
                  <c:v>8000</c:v>
                </c:pt>
                <c:pt idx="98">
                  <c:v>8000</c:v>
                </c:pt>
                <c:pt idx="99">
                  <c:v>8000</c:v>
                </c:pt>
                <c:pt idx="100">
                  <c:v>8000</c:v>
                </c:pt>
                <c:pt idx="101">
                  <c:v>8000</c:v>
                </c:pt>
                <c:pt idx="102">
                  <c:v>8000</c:v>
                </c:pt>
                <c:pt idx="103">
                  <c:v>8000</c:v>
                </c:pt>
                <c:pt idx="104">
                  <c:v>8000</c:v>
                </c:pt>
                <c:pt idx="105">
                  <c:v>8000</c:v>
                </c:pt>
                <c:pt idx="106">
                  <c:v>8000</c:v>
                </c:pt>
                <c:pt idx="107">
                  <c:v>8000</c:v>
                </c:pt>
                <c:pt idx="108">
                  <c:v>8000</c:v>
                </c:pt>
                <c:pt idx="109">
                  <c:v>8000</c:v>
                </c:pt>
                <c:pt idx="110">
                  <c:v>8000</c:v>
                </c:pt>
                <c:pt idx="111">
                  <c:v>8000</c:v>
                </c:pt>
                <c:pt idx="112">
                  <c:v>8000</c:v>
                </c:pt>
                <c:pt idx="113">
                  <c:v>8000</c:v>
                </c:pt>
              </c:numCache>
            </c:numRef>
          </c:val>
          <c:extLst>
            <c:ext xmlns:c16="http://schemas.microsoft.com/office/drawing/2014/chart" uri="{C3380CC4-5D6E-409C-BE32-E72D297353CC}">
              <c16:uniqueId val="{00000001-F1D1-449B-95A5-8EB37B249288}"/>
            </c:ext>
          </c:extLst>
        </c:ser>
        <c:ser>
          <c:idx val="2"/>
          <c:order val="2"/>
          <c:tx>
            <c:strRef>
              <c:f>Sheet1!$D$1</c:f>
              <c:strCache>
                <c:ptCount val="1"/>
                <c:pt idx="0">
                  <c:v>Sales (Left Axis)</c:v>
                </c:pt>
              </c:strCache>
            </c:strRef>
          </c:tx>
          <c:spPr>
            <a:solidFill>
              <a:srgbClr val="00B050"/>
            </a:solidFill>
            <a:ln w="5992">
              <a:solidFill>
                <a:schemeClr val="tx1"/>
              </a:solidFill>
              <a:prstDash val="solid"/>
            </a:ln>
          </c:spP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Sheet1!$D$2:$D$289</c:f>
              <c:numCache>
                <c:formatCode>General</c:formatCode>
                <c:ptCount val="288"/>
                <c:pt idx="0">
                  <c:v>5047</c:v>
                </c:pt>
                <c:pt idx="1">
                  <c:v>4956</c:v>
                </c:pt>
                <c:pt idx="2">
                  <c:v>5124</c:v>
                </c:pt>
                <c:pt idx="3">
                  <c:v>5024</c:v>
                </c:pt>
                <c:pt idx="4">
                  <c:v>4956</c:v>
                </c:pt>
                <c:pt idx="5">
                  <c:v>4857</c:v>
                </c:pt>
                <c:pt idx="6">
                  <c:v>4790</c:v>
                </c:pt>
                <c:pt idx="7">
                  <c:v>5270</c:v>
                </c:pt>
                <c:pt idx="8">
                  <c:v>5140</c:v>
                </c:pt>
                <c:pt idx="9">
                  <c:v>5140</c:v>
                </c:pt>
                <c:pt idx="10">
                  <c:v>5000</c:v>
                </c:pt>
                <c:pt idx="11">
                  <c:v>4870</c:v>
                </c:pt>
                <c:pt idx="12">
                  <c:v>4870</c:v>
                </c:pt>
                <c:pt idx="13">
                  <c:v>5180</c:v>
                </c:pt>
                <c:pt idx="14">
                  <c:v>5440</c:v>
                </c:pt>
                <c:pt idx="15">
                  <c:v>5200</c:v>
                </c:pt>
                <c:pt idx="16">
                  <c:v>5360</c:v>
                </c:pt>
                <c:pt idx="17">
                  <c:v>5330</c:v>
                </c:pt>
                <c:pt idx="18">
                  <c:v>5200</c:v>
                </c:pt>
                <c:pt idx="19">
                  <c:v>5540</c:v>
                </c:pt>
                <c:pt idx="20">
                  <c:v>4900</c:v>
                </c:pt>
                <c:pt idx="21">
                  <c:v>5180</c:v>
                </c:pt>
                <c:pt idx="22">
                  <c:v>5230</c:v>
                </c:pt>
                <c:pt idx="23">
                  <c:v>5190</c:v>
                </c:pt>
                <c:pt idx="24">
                  <c:v>6050</c:v>
                </c:pt>
                <c:pt idx="25">
                  <c:v>5890</c:v>
                </c:pt>
                <c:pt idx="26">
                  <c:v>5410</c:v>
                </c:pt>
                <c:pt idx="27">
                  <c:v>5770</c:v>
                </c:pt>
                <c:pt idx="28">
                  <c:v>5740</c:v>
                </c:pt>
                <c:pt idx="29">
                  <c:v>5100</c:v>
                </c:pt>
                <c:pt idx="30">
                  <c:v>5300</c:v>
                </c:pt>
                <c:pt idx="31">
                  <c:v>5440</c:v>
                </c:pt>
                <c:pt idx="32">
                  <c:v>5770</c:v>
                </c:pt>
                <c:pt idx="33">
                  <c:v>5760</c:v>
                </c:pt>
                <c:pt idx="34">
                  <c:v>5570</c:v>
                </c:pt>
                <c:pt idx="35">
                  <c:v>5860</c:v>
                </c:pt>
                <c:pt idx="36">
                  <c:v>6100</c:v>
                </c:pt>
                <c:pt idx="37">
                  <c:v>5860</c:v>
                </c:pt>
                <c:pt idx="38">
                  <c:v>5530</c:v>
                </c:pt>
                <c:pt idx="39">
                  <c:v>5800</c:v>
                </c:pt>
                <c:pt idx="40">
                  <c:v>5850</c:v>
                </c:pt>
                <c:pt idx="41">
                  <c:v>5830</c:v>
                </c:pt>
                <c:pt idx="42">
                  <c:v>5830</c:v>
                </c:pt>
                <c:pt idx="43">
                  <c:v>6130</c:v>
                </c:pt>
                <c:pt idx="44">
                  <c:v>6470</c:v>
                </c:pt>
                <c:pt idx="45">
                  <c:v>6350</c:v>
                </c:pt>
                <c:pt idx="46">
                  <c:v>6050</c:v>
                </c:pt>
                <c:pt idx="47">
                  <c:v>6470</c:v>
                </c:pt>
                <c:pt idx="48">
                  <c:v>6000</c:v>
                </c:pt>
                <c:pt idx="49">
                  <c:v>6130</c:v>
                </c:pt>
                <c:pt idx="50">
                  <c:v>6480</c:v>
                </c:pt>
                <c:pt idx="51">
                  <c:v>6630</c:v>
                </c:pt>
                <c:pt idx="52">
                  <c:v>6810</c:v>
                </c:pt>
                <c:pt idx="53">
                  <c:v>6950</c:v>
                </c:pt>
                <c:pt idx="54">
                  <c:v>6720</c:v>
                </c:pt>
                <c:pt idx="55">
                  <c:v>6550</c:v>
                </c:pt>
                <c:pt idx="56">
                  <c:v>6750</c:v>
                </c:pt>
                <c:pt idx="57">
                  <c:v>6760</c:v>
                </c:pt>
                <c:pt idx="58">
                  <c:v>6920</c:v>
                </c:pt>
                <c:pt idx="59">
                  <c:v>6690</c:v>
                </c:pt>
                <c:pt idx="60" formatCode="#,##0">
                  <c:v>6920</c:v>
                </c:pt>
                <c:pt idx="61" formatCode="#,##0">
                  <c:v>6930</c:v>
                </c:pt>
                <c:pt idx="62" formatCode="#,##0">
                  <c:v>6970</c:v>
                </c:pt>
                <c:pt idx="63" formatCode="#,##0">
                  <c:v>7170</c:v>
                </c:pt>
                <c:pt idx="64" formatCode="#,##0">
                  <c:v>7140</c:v>
                </c:pt>
                <c:pt idx="65" formatCode="#,##0">
                  <c:v>7270</c:v>
                </c:pt>
                <c:pt idx="66" formatCode="#,##0">
                  <c:v>7130</c:v>
                </c:pt>
                <c:pt idx="67" formatCode="#,##0">
                  <c:v>7210</c:v>
                </c:pt>
                <c:pt idx="68" formatCode="#,##0">
                  <c:v>7200</c:v>
                </c:pt>
                <c:pt idx="69" formatCode="#,##0">
                  <c:v>7050</c:v>
                </c:pt>
                <c:pt idx="70" formatCode="#,##0">
                  <c:v>7030</c:v>
                </c:pt>
                <c:pt idx="71" formatCode="#,##0">
                  <c:v>6750</c:v>
                </c:pt>
                <c:pt idx="72" formatCode="#,##0">
                  <c:v>6750</c:v>
                </c:pt>
                <c:pt idx="73">
                  <c:v>6940</c:v>
                </c:pt>
                <c:pt idx="74">
                  <c:v>6900</c:v>
                </c:pt>
                <c:pt idx="75">
                  <c:v>6710</c:v>
                </c:pt>
                <c:pt idx="76">
                  <c:v>6680</c:v>
                </c:pt>
                <c:pt idx="77">
                  <c:v>6490</c:v>
                </c:pt>
                <c:pt idx="78">
                  <c:v>6320</c:v>
                </c:pt>
                <c:pt idx="79">
                  <c:v>6310</c:v>
                </c:pt>
                <c:pt idx="80">
                  <c:v>6230</c:v>
                </c:pt>
                <c:pt idx="81">
                  <c:v>6270</c:v>
                </c:pt>
                <c:pt idx="82">
                  <c:v>6250</c:v>
                </c:pt>
                <c:pt idx="83">
                  <c:v>6270</c:v>
                </c:pt>
                <c:pt idx="84">
                  <c:v>5740</c:v>
                </c:pt>
                <c:pt idx="85">
                  <c:v>5790</c:v>
                </c:pt>
                <c:pt idx="86">
                  <c:v>5460</c:v>
                </c:pt>
                <c:pt idx="87">
                  <c:v>5290</c:v>
                </c:pt>
                <c:pt idx="88">
                  <c:v>5270</c:v>
                </c:pt>
                <c:pt idx="89">
                  <c:v>5120</c:v>
                </c:pt>
                <c:pt idx="90">
                  <c:v>5070</c:v>
                </c:pt>
                <c:pt idx="91">
                  <c:v>4870</c:v>
                </c:pt>
                <c:pt idx="92">
                  <c:v>4580</c:v>
                </c:pt>
                <c:pt idx="93">
                  <c:v>4430</c:v>
                </c:pt>
                <c:pt idx="94">
                  <c:v>4460</c:v>
                </c:pt>
                <c:pt idx="95">
                  <c:v>4410</c:v>
                </c:pt>
                <c:pt idx="96">
                  <c:v>4170</c:v>
                </c:pt>
                <c:pt idx="97">
                  <c:v>4120</c:v>
                </c:pt>
                <c:pt idx="98">
                  <c:v>4160</c:v>
                </c:pt>
                <c:pt idx="99">
                  <c:v>4110</c:v>
                </c:pt>
                <c:pt idx="100">
                  <c:v>4140</c:v>
                </c:pt>
                <c:pt idx="101">
                  <c:v>4090</c:v>
                </c:pt>
                <c:pt idx="102">
                  <c:v>4150</c:v>
                </c:pt>
                <c:pt idx="103">
                  <c:v>4190</c:v>
                </c:pt>
                <c:pt idx="104">
                  <c:v>4270</c:v>
                </c:pt>
                <c:pt idx="105">
                  <c:v>4090</c:v>
                </c:pt>
                <c:pt idx="106">
                  <c:v>3770</c:v>
                </c:pt>
                <c:pt idx="107">
                  <c:v>4010</c:v>
                </c:pt>
                <c:pt idx="108">
                  <c:v>3840</c:v>
                </c:pt>
                <c:pt idx="109">
                  <c:v>3950</c:v>
                </c:pt>
                <c:pt idx="110">
                  <c:v>3940</c:v>
                </c:pt>
                <c:pt idx="111">
                  <c:v>3970</c:v>
                </c:pt>
                <c:pt idx="112">
                  <c:v>4010</c:v>
                </c:pt>
                <c:pt idx="113">
                  <c:v>4120</c:v>
                </c:pt>
                <c:pt idx="114">
                  <c:v>4320</c:v>
                </c:pt>
                <c:pt idx="115">
                  <c:v>4400</c:v>
                </c:pt>
                <c:pt idx="116">
                  <c:v>4580</c:v>
                </c:pt>
                <c:pt idx="117">
                  <c:v>4980</c:v>
                </c:pt>
                <c:pt idx="118">
                  <c:v>5380</c:v>
                </c:pt>
                <c:pt idx="119">
                  <c:v>4530</c:v>
                </c:pt>
                <c:pt idx="120">
                  <c:v>4310</c:v>
                </c:pt>
                <c:pt idx="121">
                  <c:v>4290</c:v>
                </c:pt>
                <c:pt idx="122">
                  <c:v>4620</c:v>
                </c:pt>
                <c:pt idx="123">
                  <c:v>4910</c:v>
                </c:pt>
                <c:pt idx="124">
                  <c:v>4850</c:v>
                </c:pt>
                <c:pt idx="125">
                  <c:v>4440</c:v>
                </c:pt>
                <c:pt idx="126">
                  <c:v>3300</c:v>
                </c:pt>
                <c:pt idx="127">
                  <c:v>3620</c:v>
                </c:pt>
                <c:pt idx="128">
                  <c:v>3770</c:v>
                </c:pt>
                <c:pt idx="129">
                  <c:v>3740</c:v>
                </c:pt>
                <c:pt idx="130">
                  <c:v>3940</c:v>
                </c:pt>
                <c:pt idx="131">
                  <c:v>4450</c:v>
                </c:pt>
                <c:pt idx="132">
                  <c:v>4640</c:v>
                </c:pt>
                <c:pt idx="133">
                  <c:v>4220</c:v>
                </c:pt>
                <c:pt idx="134">
                  <c:v>4360</c:v>
                </c:pt>
                <c:pt idx="135">
                  <c:v>4200</c:v>
                </c:pt>
                <c:pt idx="136">
                  <c:v>4150</c:v>
                </c:pt>
                <c:pt idx="137">
                  <c:v>4180</c:v>
                </c:pt>
                <c:pt idx="138">
                  <c:v>4050</c:v>
                </c:pt>
                <c:pt idx="139">
                  <c:v>4410</c:v>
                </c:pt>
                <c:pt idx="140">
                  <c:v>4280</c:v>
                </c:pt>
                <c:pt idx="141">
                  <c:v>4320</c:v>
                </c:pt>
                <c:pt idx="142">
                  <c:v>4400</c:v>
                </c:pt>
                <c:pt idx="143">
                  <c:v>4380</c:v>
                </c:pt>
                <c:pt idx="144">
                  <c:v>4630</c:v>
                </c:pt>
                <c:pt idx="145">
                  <c:v>4600</c:v>
                </c:pt>
                <c:pt idx="146">
                  <c:v>4470</c:v>
                </c:pt>
                <c:pt idx="147">
                  <c:v>4620</c:v>
                </c:pt>
                <c:pt idx="148">
                  <c:v>4620</c:v>
                </c:pt>
                <c:pt idx="149">
                  <c:v>4370</c:v>
                </c:pt>
                <c:pt idx="150">
                  <c:v>4600</c:v>
                </c:pt>
                <c:pt idx="151">
                  <c:v>4840</c:v>
                </c:pt>
                <c:pt idx="152">
                  <c:v>4780</c:v>
                </c:pt>
                <c:pt idx="153">
                  <c:v>4830</c:v>
                </c:pt>
                <c:pt idx="154">
                  <c:v>4960</c:v>
                </c:pt>
                <c:pt idx="155">
                  <c:v>4900</c:v>
                </c:pt>
                <c:pt idx="156">
                  <c:v>4980</c:v>
                </c:pt>
                <c:pt idx="157">
                  <c:v>5060</c:v>
                </c:pt>
                <c:pt idx="158">
                  <c:v>5070</c:v>
                </c:pt>
                <c:pt idx="159">
                  <c:v>5090</c:v>
                </c:pt>
                <c:pt idx="160">
                  <c:v>5140</c:v>
                </c:pt>
                <c:pt idx="161">
                  <c:v>5110</c:v>
                </c:pt>
                <c:pt idx="162">
                  <c:v>5270</c:v>
                </c:pt>
                <c:pt idx="163">
                  <c:v>5260</c:v>
                </c:pt>
                <c:pt idx="164">
                  <c:v>5140</c:v>
                </c:pt>
                <c:pt idx="165">
                  <c:v>5040</c:v>
                </c:pt>
                <c:pt idx="166">
                  <c:v>4920</c:v>
                </c:pt>
                <c:pt idx="167">
                  <c:v>4860</c:v>
                </c:pt>
                <c:pt idx="168">
                  <c:v>4740</c:v>
                </c:pt>
                <c:pt idx="169">
                  <c:v>4720</c:v>
                </c:pt>
                <c:pt idx="170">
                  <c:v>4740</c:v>
                </c:pt>
                <c:pt idx="171">
                  <c:v>4780</c:v>
                </c:pt>
                <c:pt idx="172">
                  <c:v>4900</c:v>
                </c:pt>
                <c:pt idx="173">
                  <c:v>4970</c:v>
                </c:pt>
                <c:pt idx="174">
                  <c:v>4990</c:v>
                </c:pt>
                <c:pt idx="175">
                  <c:v>4960</c:v>
                </c:pt>
                <c:pt idx="176">
                  <c:v>5030</c:v>
                </c:pt>
                <c:pt idx="177">
                  <c:v>5140</c:v>
                </c:pt>
                <c:pt idx="178">
                  <c:v>5040</c:v>
                </c:pt>
                <c:pt idx="179">
                  <c:v>5070</c:v>
                </c:pt>
                <c:pt idx="180">
                  <c:v>4930</c:v>
                </c:pt>
                <c:pt idx="181">
                  <c:v>4970</c:v>
                </c:pt>
                <c:pt idx="182">
                  <c:v>5250</c:v>
                </c:pt>
                <c:pt idx="183">
                  <c:v>5140</c:v>
                </c:pt>
                <c:pt idx="184">
                  <c:v>5290</c:v>
                </c:pt>
                <c:pt idx="185">
                  <c:v>5410</c:v>
                </c:pt>
                <c:pt idx="186">
                  <c:v>5480</c:v>
                </c:pt>
                <c:pt idx="187">
                  <c:v>5290</c:v>
                </c:pt>
                <c:pt idx="188">
                  <c:v>5440</c:v>
                </c:pt>
                <c:pt idx="189">
                  <c:v>5290</c:v>
                </c:pt>
                <c:pt idx="190">
                  <c:v>4860</c:v>
                </c:pt>
                <c:pt idx="191">
                  <c:v>5450</c:v>
                </c:pt>
                <c:pt idx="192">
                  <c:v>5480</c:v>
                </c:pt>
                <c:pt idx="193">
                  <c:v>5200</c:v>
                </c:pt>
                <c:pt idx="194">
                  <c:v>5390</c:v>
                </c:pt>
                <c:pt idx="195">
                  <c:v>5480</c:v>
                </c:pt>
                <c:pt idx="196">
                  <c:v>5470</c:v>
                </c:pt>
                <c:pt idx="197">
                  <c:v>5480</c:v>
                </c:pt>
                <c:pt idx="198">
                  <c:v>5330</c:v>
                </c:pt>
                <c:pt idx="199">
                  <c:v>5340</c:v>
                </c:pt>
                <c:pt idx="200">
                  <c:v>5470</c:v>
                </c:pt>
                <c:pt idx="201">
                  <c:v>5530</c:v>
                </c:pt>
                <c:pt idx="202">
                  <c:v>5600</c:v>
                </c:pt>
                <c:pt idx="203">
                  <c:v>5510</c:v>
                </c:pt>
                <c:pt idx="204">
                  <c:v>5690</c:v>
                </c:pt>
                <c:pt idx="205">
                  <c:v>5470</c:v>
                </c:pt>
                <c:pt idx="206">
                  <c:v>5700</c:v>
                </c:pt>
                <c:pt idx="207">
                  <c:v>5560</c:v>
                </c:pt>
                <c:pt idx="208">
                  <c:v>5620</c:v>
                </c:pt>
                <c:pt idx="209">
                  <c:v>5510</c:v>
                </c:pt>
                <c:pt idx="210">
                  <c:v>5440</c:v>
                </c:pt>
                <c:pt idx="211">
                  <c:v>5350</c:v>
                </c:pt>
                <c:pt idx="212">
                  <c:v>5370</c:v>
                </c:pt>
                <c:pt idx="213">
                  <c:v>5500</c:v>
                </c:pt>
                <c:pt idx="214">
                  <c:v>5720</c:v>
                </c:pt>
                <c:pt idx="215">
                  <c:v>5560</c:v>
                </c:pt>
                <c:pt idx="216">
                  <c:v>5380</c:v>
                </c:pt>
                <c:pt idx="217">
                  <c:v>5540</c:v>
                </c:pt>
                <c:pt idx="218">
                  <c:v>5600</c:v>
                </c:pt>
                <c:pt idx="219">
                  <c:v>5450</c:v>
                </c:pt>
                <c:pt idx="220">
                  <c:v>5400</c:v>
                </c:pt>
                <c:pt idx="221">
                  <c:v>5390</c:v>
                </c:pt>
                <c:pt idx="222">
                  <c:v>5390</c:v>
                </c:pt>
                <c:pt idx="223">
                  <c:v>5350</c:v>
                </c:pt>
                <c:pt idx="224">
                  <c:v>5180</c:v>
                </c:pt>
                <c:pt idx="225">
                  <c:v>5220</c:v>
                </c:pt>
                <c:pt idx="226">
                  <c:v>5210</c:v>
                </c:pt>
                <c:pt idx="227">
                  <c:v>5000</c:v>
                </c:pt>
                <c:pt idx="228">
                  <c:v>4930</c:v>
                </c:pt>
                <c:pt idx="229">
                  <c:v>5480</c:v>
                </c:pt>
                <c:pt idx="230">
                  <c:v>5210</c:v>
                </c:pt>
                <c:pt idx="231">
                  <c:v>5210</c:v>
                </c:pt>
                <c:pt idx="232">
                  <c:v>5360</c:v>
                </c:pt>
                <c:pt idx="233">
                  <c:v>5290</c:v>
                </c:pt>
                <c:pt idx="234">
                  <c:v>5390</c:v>
                </c:pt>
                <c:pt idx="235">
                  <c:v>5430</c:v>
                </c:pt>
                <c:pt idx="236">
                  <c:v>5410</c:v>
                </c:pt>
                <c:pt idx="237">
                  <c:v>5410</c:v>
                </c:pt>
                <c:pt idx="238">
                  <c:v>5320</c:v>
                </c:pt>
                <c:pt idx="239">
                  <c:v>5530</c:v>
                </c:pt>
                <c:pt idx="240">
                  <c:v>5420</c:v>
                </c:pt>
                <c:pt idx="241">
                  <c:v>5760</c:v>
                </c:pt>
                <c:pt idx="242">
                  <c:v>5270</c:v>
                </c:pt>
                <c:pt idx="243">
                  <c:v>4330</c:v>
                </c:pt>
                <c:pt idx="244">
                  <c:v>3910</c:v>
                </c:pt>
                <c:pt idx="245">
                  <c:v>4700</c:v>
                </c:pt>
                <c:pt idx="246">
                  <c:v>5860</c:v>
                </c:pt>
                <c:pt idx="247">
                  <c:v>5980</c:v>
                </c:pt>
                <c:pt idx="248">
                  <c:v>6540</c:v>
                </c:pt>
                <c:pt idx="249">
                  <c:v>6540</c:v>
                </c:pt>
              </c:numCache>
            </c:numRef>
          </c:val>
          <c:extLst>
            <c:ext xmlns:c16="http://schemas.microsoft.com/office/drawing/2014/chart" uri="{C3380CC4-5D6E-409C-BE32-E72D297353CC}">
              <c16:uniqueId val="{00000002-F1D1-449B-95A5-8EB37B249288}"/>
            </c:ext>
          </c:extLst>
        </c:ser>
        <c:dLbls>
          <c:showLegendKey val="0"/>
          <c:showVal val="0"/>
          <c:showCatName val="0"/>
          <c:showSerName val="0"/>
          <c:showPercent val="0"/>
          <c:showBubbleSize val="0"/>
        </c:dLbls>
        <c:axId val="154660224"/>
        <c:axId val="123933440"/>
      </c:areaChart>
      <c:lineChart>
        <c:grouping val="standard"/>
        <c:varyColors val="0"/>
        <c:ser>
          <c:idx val="3"/>
          <c:order val="3"/>
          <c:tx>
            <c:strRef>
              <c:f>Sheet1!$E$1</c:f>
              <c:strCache>
                <c:ptCount val="1"/>
                <c:pt idx="0">
                  <c:v>Healthy Housing Market</c:v>
                </c:pt>
              </c:strCache>
            </c:strRef>
          </c:tx>
          <c:spPr>
            <a:ln w="17976">
              <a:solidFill>
                <a:schemeClr val="accent2"/>
              </a:solidFill>
              <a:prstDash val="solid"/>
            </a:ln>
          </c:spPr>
          <c:marker>
            <c:symbol val="none"/>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Sheet1!$E$2:$E$289</c:f>
              <c:numCache>
                <c:formatCode>General</c:formatCode>
                <c:ptCount val="288"/>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pt idx="13">
                  <c:v>5000</c:v>
                </c:pt>
                <c:pt idx="14">
                  <c:v>5000</c:v>
                </c:pt>
                <c:pt idx="15">
                  <c:v>5000</c:v>
                </c:pt>
                <c:pt idx="16">
                  <c:v>5000</c:v>
                </c:pt>
                <c:pt idx="17">
                  <c:v>5000</c:v>
                </c:pt>
                <c:pt idx="18">
                  <c:v>5000</c:v>
                </c:pt>
                <c:pt idx="19">
                  <c:v>5000</c:v>
                </c:pt>
                <c:pt idx="20">
                  <c:v>5000</c:v>
                </c:pt>
                <c:pt idx="21">
                  <c:v>5000</c:v>
                </c:pt>
                <c:pt idx="22">
                  <c:v>5000</c:v>
                </c:pt>
                <c:pt idx="23">
                  <c:v>5000</c:v>
                </c:pt>
                <c:pt idx="24">
                  <c:v>5000</c:v>
                </c:pt>
                <c:pt idx="25">
                  <c:v>5000</c:v>
                </c:pt>
                <c:pt idx="26">
                  <c:v>5000</c:v>
                </c:pt>
                <c:pt idx="27">
                  <c:v>5000</c:v>
                </c:pt>
                <c:pt idx="28">
                  <c:v>5000</c:v>
                </c:pt>
                <c:pt idx="29">
                  <c:v>5000</c:v>
                </c:pt>
                <c:pt idx="30">
                  <c:v>5000</c:v>
                </c:pt>
                <c:pt idx="31">
                  <c:v>5000</c:v>
                </c:pt>
                <c:pt idx="32">
                  <c:v>5000</c:v>
                </c:pt>
                <c:pt idx="33">
                  <c:v>5000</c:v>
                </c:pt>
                <c:pt idx="34">
                  <c:v>5000</c:v>
                </c:pt>
                <c:pt idx="35">
                  <c:v>5000</c:v>
                </c:pt>
                <c:pt idx="36">
                  <c:v>5000</c:v>
                </c:pt>
                <c:pt idx="37">
                  <c:v>5000</c:v>
                </c:pt>
                <c:pt idx="38">
                  <c:v>5000</c:v>
                </c:pt>
                <c:pt idx="39">
                  <c:v>5000</c:v>
                </c:pt>
                <c:pt idx="40">
                  <c:v>5000</c:v>
                </c:pt>
                <c:pt idx="41">
                  <c:v>5000</c:v>
                </c:pt>
                <c:pt idx="42">
                  <c:v>5000</c:v>
                </c:pt>
                <c:pt idx="43">
                  <c:v>5000</c:v>
                </c:pt>
                <c:pt idx="44">
                  <c:v>5000</c:v>
                </c:pt>
                <c:pt idx="45">
                  <c:v>5000</c:v>
                </c:pt>
                <c:pt idx="46">
                  <c:v>5000</c:v>
                </c:pt>
                <c:pt idx="47">
                  <c:v>5000</c:v>
                </c:pt>
                <c:pt idx="48">
                  <c:v>5000</c:v>
                </c:pt>
                <c:pt idx="49">
                  <c:v>5000</c:v>
                </c:pt>
                <c:pt idx="50">
                  <c:v>5000</c:v>
                </c:pt>
                <c:pt idx="51">
                  <c:v>5000</c:v>
                </c:pt>
                <c:pt idx="52">
                  <c:v>5000</c:v>
                </c:pt>
                <c:pt idx="53">
                  <c:v>5000</c:v>
                </c:pt>
                <c:pt idx="54">
                  <c:v>5000</c:v>
                </c:pt>
                <c:pt idx="55">
                  <c:v>5000</c:v>
                </c:pt>
                <c:pt idx="56">
                  <c:v>5000</c:v>
                </c:pt>
                <c:pt idx="57">
                  <c:v>5000</c:v>
                </c:pt>
                <c:pt idx="58">
                  <c:v>5000</c:v>
                </c:pt>
                <c:pt idx="59">
                  <c:v>5000</c:v>
                </c:pt>
                <c:pt idx="60">
                  <c:v>5000</c:v>
                </c:pt>
                <c:pt idx="61">
                  <c:v>5000</c:v>
                </c:pt>
                <c:pt idx="62">
                  <c:v>5000</c:v>
                </c:pt>
                <c:pt idx="63">
                  <c:v>5000</c:v>
                </c:pt>
                <c:pt idx="64">
                  <c:v>5000</c:v>
                </c:pt>
                <c:pt idx="65">
                  <c:v>5000</c:v>
                </c:pt>
                <c:pt idx="66">
                  <c:v>5000</c:v>
                </c:pt>
                <c:pt idx="67">
                  <c:v>5000</c:v>
                </c:pt>
                <c:pt idx="68">
                  <c:v>5000</c:v>
                </c:pt>
                <c:pt idx="69">
                  <c:v>5000</c:v>
                </c:pt>
                <c:pt idx="70">
                  <c:v>5000</c:v>
                </c:pt>
                <c:pt idx="71">
                  <c:v>5000</c:v>
                </c:pt>
                <c:pt idx="72">
                  <c:v>5000</c:v>
                </c:pt>
                <c:pt idx="73">
                  <c:v>5000</c:v>
                </c:pt>
                <c:pt idx="74">
                  <c:v>5000</c:v>
                </c:pt>
                <c:pt idx="75">
                  <c:v>5000</c:v>
                </c:pt>
                <c:pt idx="76">
                  <c:v>5000</c:v>
                </c:pt>
                <c:pt idx="77">
                  <c:v>5000</c:v>
                </c:pt>
                <c:pt idx="78">
                  <c:v>5000</c:v>
                </c:pt>
                <c:pt idx="79">
                  <c:v>5000</c:v>
                </c:pt>
                <c:pt idx="80">
                  <c:v>5000</c:v>
                </c:pt>
                <c:pt idx="81">
                  <c:v>5000</c:v>
                </c:pt>
                <c:pt idx="82">
                  <c:v>5000</c:v>
                </c:pt>
                <c:pt idx="83">
                  <c:v>5000</c:v>
                </c:pt>
                <c:pt idx="84">
                  <c:v>5000</c:v>
                </c:pt>
                <c:pt idx="85">
                  <c:v>5000</c:v>
                </c:pt>
                <c:pt idx="86">
                  <c:v>5000</c:v>
                </c:pt>
                <c:pt idx="87">
                  <c:v>5000</c:v>
                </c:pt>
                <c:pt idx="88">
                  <c:v>5000</c:v>
                </c:pt>
                <c:pt idx="89">
                  <c:v>5000</c:v>
                </c:pt>
                <c:pt idx="90">
                  <c:v>5000</c:v>
                </c:pt>
                <c:pt idx="91">
                  <c:v>5000</c:v>
                </c:pt>
                <c:pt idx="92">
                  <c:v>5000</c:v>
                </c:pt>
                <c:pt idx="93">
                  <c:v>5000</c:v>
                </c:pt>
                <c:pt idx="94">
                  <c:v>5000</c:v>
                </c:pt>
                <c:pt idx="95">
                  <c:v>5000</c:v>
                </c:pt>
                <c:pt idx="96">
                  <c:v>5000</c:v>
                </c:pt>
                <c:pt idx="97">
                  <c:v>5000</c:v>
                </c:pt>
                <c:pt idx="98">
                  <c:v>5000</c:v>
                </c:pt>
                <c:pt idx="99">
                  <c:v>5000</c:v>
                </c:pt>
                <c:pt idx="100">
                  <c:v>5000</c:v>
                </c:pt>
                <c:pt idx="101">
                  <c:v>5000</c:v>
                </c:pt>
                <c:pt idx="102">
                  <c:v>5000</c:v>
                </c:pt>
                <c:pt idx="103">
                  <c:v>5000</c:v>
                </c:pt>
                <c:pt idx="104">
                  <c:v>5000</c:v>
                </c:pt>
                <c:pt idx="105">
                  <c:v>5000</c:v>
                </c:pt>
                <c:pt idx="106">
                  <c:v>5000</c:v>
                </c:pt>
                <c:pt idx="107">
                  <c:v>5000</c:v>
                </c:pt>
                <c:pt idx="108">
                  <c:v>5000</c:v>
                </c:pt>
                <c:pt idx="109">
                  <c:v>5000</c:v>
                </c:pt>
                <c:pt idx="110">
                  <c:v>5000</c:v>
                </c:pt>
                <c:pt idx="111">
                  <c:v>5000</c:v>
                </c:pt>
                <c:pt idx="112">
                  <c:v>5000</c:v>
                </c:pt>
                <c:pt idx="113">
                  <c:v>5000</c:v>
                </c:pt>
                <c:pt idx="114">
                  <c:v>5000</c:v>
                </c:pt>
                <c:pt idx="115">
                  <c:v>5000</c:v>
                </c:pt>
                <c:pt idx="116">
                  <c:v>5000</c:v>
                </c:pt>
                <c:pt idx="117">
                  <c:v>5000</c:v>
                </c:pt>
                <c:pt idx="118">
                  <c:v>5000</c:v>
                </c:pt>
                <c:pt idx="119">
                  <c:v>5000</c:v>
                </c:pt>
                <c:pt idx="120">
                  <c:v>5000</c:v>
                </c:pt>
                <c:pt idx="121">
                  <c:v>5000</c:v>
                </c:pt>
                <c:pt idx="122">
                  <c:v>5000</c:v>
                </c:pt>
                <c:pt idx="123">
                  <c:v>5000</c:v>
                </c:pt>
                <c:pt idx="124">
                  <c:v>5000</c:v>
                </c:pt>
                <c:pt idx="125">
                  <c:v>5000</c:v>
                </c:pt>
                <c:pt idx="126">
                  <c:v>5000</c:v>
                </c:pt>
                <c:pt idx="127">
                  <c:v>5000</c:v>
                </c:pt>
                <c:pt idx="128">
                  <c:v>5000</c:v>
                </c:pt>
                <c:pt idx="129">
                  <c:v>5000</c:v>
                </c:pt>
                <c:pt idx="130">
                  <c:v>5000</c:v>
                </c:pt>
                <c:pt idx="131">
                  <c:v>5000</c:v>
                </c:pt>
                <c:pt idx="132">
                  <c:v>5000</c:v>
                </c:pt>
                <c:pt idx="133">
                  <c:v>5000</c:v>
                </c:pt>
                <c:pt idx="134">
                  <c:v>5000</c:v>
                </c:pt>
                <c:pt idx="135">
                  <c:v>5000</c:v>
                </c:pt>
                <c:pt idx="136">
                  <c:v>5000</c:v>
                </c:pt>
                <c:pt idx="137">
                  <c:v>5000</c:v>
                </c:pt>
                <c:pt idx="138">
                  <c:v>5000</c:v>
                </c:pt>
                <c:pt idx="139">
                  <c:v>5000</c:v>
                </c:pt>
                <c:pt idx="140">
                  <c:v>5000</c:v>
                </c:pt>
                <c:pt idx="141">
                  <c:v>5000</c:v>
                </c:pt>
                <c:pt idx="142">
                  <c:v>5000</c:v>
                </c:pt>
                <c:pt idx="143">
                  <c:v>5000</c:v>
                </c:pt>
                <c:pt idx="144">
                  <c:v>5000</c:v>
                </c:pt>
                <c:pt idx="145">
                  <c:v>5000</c:v>
                </c:pt>
                <c:pt idx="146">
                  <c:v>5000</c:v>
                </c:pt>
                <c:pt idx="147">
                  <c:v>5000</c:v>
                </c:pt>
                <c:pt idx="148">
                  <c:v>5000</c:v>
                </c:pt>
                <c:pt idx="149">
                  <c:v>5000</c:v>
                </c:pt>
                <c:pt idx="150">
                  <c:v>5000</c:v>
                </c:pt>
                <c:pt idx="151">
                  <c:v>5000</c:v>
                </c:pt>
                <c:pt idx="152">
                  <c:v>5000</c:v>
                </c:pt>
                <c:pt idx="153">
                  <c:v>5000</c:v>
                </c:pt>
                <c:pt idx="154">
                  <c:v>5000</c:v>
                </c:pt>
                <c:pt idx="155">
                  <c:v>5000</c:v>
                </c:pt>
                <c:pt idx="156">
                  <c:v>5000</c:v>
                </c:pt>
                <c:pt idx="157">
                  <c:v>5000</c:v>
                </c:pt>
                <c:pt idx="158">
                  <c:v>5000</c:v>
                </c:pt>
                <c:pt idx="159">
                  <c:v>5000</c:v>
                </c:pt>
                <c:pt idx="160">
                  <c:v>5000</c:v>
                </c:pt>
                <c:pt idx="161">
                  <c:v>5000</c:v>
                </c:pt>
                <c:pt idx="162">
                  <c:v>5000</c:v>
                </c:pt>
                <c:pt idx="163">
                  <c:v>5000</c:v>
                </c:pt>
                <c:pt idx="164">
                  <c:v>5000</c:v>
                </c:pt>
                <c:pt idx="165">
                  <c:v>5000</c:v>
                </c:pt>
                <c:pt idx="166">
                  <c:v>5000</c:v>
                </c:pt>
                <c:pt idx="167">
                  <c:v>5000</c:v>
                </c:pt>
                <c:pt idx="168">
                  <c:v>5000</c:v>
                </c:pt>
                <c:pt idx="169">
                  <c:v>5000</c:v>
                </c:pt>
                <c:pt idx="170">
                  <c:v>5000</c:v>
                </c:pt>
                <c:pt idx="171">
                  <c:v>5000</c:v>
                </c:pt>
                <c:pt idx="172">
                  <c:v>5000</c:v>
                </c:pt>
                <c:pt idx="173">
                  <c:v>5000</c:v>
                </c:pt>
                <c:pt idx="174">
                  <c:v>5000</c:v>
                </c:pt>
                <c:pt idx="175">
                  <c:v>5000</c:v>
                </c:pt>
                <c:pt idx="176">
                  <c:v>5000</c:v>
                </c:pt>
                <c:pt idx="177">
                  <c:v>5000</c:v>
                </c:pt>
                <c:pt idx="178">
                  <c:v>5000</c:v>
                </c:pt>
                <c:pt idx="179">
                  <c:v>5000</c:v>
                </c:pt>
                <c:pt idx="180">
                  <c:v>5000</c:v>
                </c:pt>
                <c:pt idx="181">
                  <c:v>5000</c:v>
                </c:pt>
                <c:pt idx="182">
                  <c:v>5000</c:v>
                </c:pt>
                <c:pt idx="183">
                  <c:v>5000</c:v>
                </c:pt>
                <c:pt idx="184">
                  <c:v>5000</c:v>
                </c:pt>
                <c:pt idx="185">
                  <c:v>5000</c:v>
                </c:pt>
                <c:pt idx="186">
                  <c:v>5000</c:v>
                </c:pt>
                <c:pt idx="187">
                  <c:v>5000</c:v>
                </c:pt>
                <c:pt idx="188">
                  <c:v>5000</c:v>
                </c:pt>
                <c:pt idx="189">
                  <c:v>5000</c:v>
                </c:pt>
                <c:pt idx="190">
                  <c:v>5000</c:v>
                </c:pt>
                <c:pt idx="191">
                  <c:v>5000</c:v>
                </c:pt>
                <c:pt idx="192">
                  <c:v>5000</c:v>
                </c:pt>
                <c:pt idx="193">
                  <c:v>5000</c:v>
                </c:pt>
                <c:pt idx="194">
                  <c:v>5000</c:v>
                </c:pt>
                <c:pt idx="195">
                  <c:v>5000</c:v>
                </c:pt>
                <c:pt idx="196">
                  <c:v>5000</c:v>
                </c:pt>
                <c:pt idx="197">
                  <c:v>5000</c:v>
                </c:pt>
                <c:pt idx="198">
                  <c:v>5000</c:v>
                </c:pt>
                <c:pt idx="199">
                  <c:v>5000</c:v>
                </c:pt>
                <c:pt idx="200">
                  <c:v>5000</c:v>
                </c:pt>
                <c:pt idx="201">
                  <c:v>5000</c:v>
                </c:pt>
                <c:pt idx="202">
                  <c:v>5000</c:v>
                </c:pt>
                <c:pt idx="203">
                  <c:v>5000</c:v>
                </c:pt>
                <c:pt idx="204">
                  <c:v>5000</c:v>
                </c:pt>
                <c:pt idx="205">
                  <c:v>5000</c:v>
                </c:pt>
                <c:pt idx="206">
                  <c:v>5000</c:v>
                </c:pt>
                <c:pt idx="207">
                  <c:v>5000</c:v>
                </c:pt>
                <c:pt idx="208">
                  <c:v>5000</c:v>
                </c:pt>
                <c:pt idx="209">
                  <c:v>5000</c:v>
                </c:pt>
                <c:pt idx="210">
                  <c:v>5000</c:v>
                </c:pt>
                <c:pt idx="211">
                  <c:v>5000</c:v>
                </c:pt>
                <c:pt idx="212">
                  <c:v>5000</c:v>
                </c:pt>
                <c:pt idx="213">
                  <c:v>5000</c:v>
                </c:pt>
                <c:pt idx="214">
                  <c:v>5000</c:v>
                </c:pt>
                <c:pt idx="215">
                  <c:v>5000</c:v>
                </c:pt>
                <c:pt idx="216">
                  <c:v>5000</c:v>
                </c:pt>
                <c:pt idx="217">
                  <c:v>5000</c:v>
                </c:pt>
                <c:pt idx="218">
                  <c:v>5000</c:v>
                </c:pt>
                <c:pt idx="219">
                  <c:v>5000</c:v>
                </c:pt>
                <c:pt idx="220">
                  <c:v>5000</c:v>
                </c:pt>
                <c:pt idx="221">
                  <c:v>5000</c:v>
                </c:pt>
                <c:pt idx="222">
                  <c:v>5000</c:v>
                </c:pt>
                <c:pt idx="223">
                  <c:v>5000</c:v>
                </c:pt>
                <c:pt idx="224">
                  <c:v>5000</c:v>
                </c:pt>
                <c:pt idx="225">
                  <c:v>5000</c:v>
                </c:pt>
                <c:pt idx="226">
                  <c:v>5000</c:v>
                </c:pt>
                <c:pt idx="227">
                  <c:v>5000</c:v>
                </c:pt>
                <c:pt idx="228">
                  <c:v>5000</c:v>
                </c:pt>
                <c:pt idx="229">
                  <c:v>5000</c:v>
                </c:pt>
                <c:pt idx="230">
                  <c:v>5000</c:v>
                </c:pt>
                <c:pt idx="231">
                  <c:v>5000</c:v>
                </c:pt>
                <c:pt idx="232">
                  <c:v>5000</c:v>
                </c:pt>
                <c:pt idx="233">
                  <c:v>5000</c:v>
                </c:pt>
                <c:pt idx="234">
                  <c:v>5000</c:v>
                </c:pt>
                <c:pt idx="235">
                  <c:v>5000</c:v>
                </c:pt>
                <c:pt idx="236">
                  <c:v>5000</c:v>
                </c:pt>
                <c:pt idx="237">
                  <c:v>5000</c:v>
                </c:pt>
                <c:pt idx="238">
                  <c:v>5000</c:v>
                </c:pt>
                <c:pt idx="239">
                  <c:v>5000</c:v>
                </c:pt>
                <c:pt idx="240">
                  <c:v>5000</c:v>
                </c:pt>
                <c:pt idx="241">
                  <c:v>5000</c:v>
                </c:pt>
                <c:pt idx="242">
                  <c:v>5000</c:v>
                </c:pt>
                <c:pt idx="243">
                  <c:v>5000</c:v>
                </c:pt>
                <c:pt idx="244">
                  <c:v>5000</c:v>
                </c:pt>
                <c:pt idx="245">
                  <c:v>5000</c:v>
                </c:pt>
                <c:pt idx="246">
                  <c:v>5000</c:v>
                </c:pt>
                <c:pt idx="247">
                  <c:v>5000</c:v>
                </c:pt>
                <c:pt idx="248">
                  <c:v>5000</c:v>
                </c:pt>
                <c:pt idx="249">
                  <c:v>5000</c:v>
                </c:pt>
                <c:pt idx="250">
                  <c:v>5000</c:v>
                </c:pt>
                <c:pt idx="251">
                  <c:v>5000</c:v>
                </c:pt>
                <c:pt idx="252">
                  <c:v>5000</c:v>
                </c:pt>
                <c:pt idx="253">
                  <c:v>5000</c:v>
                </c:pt>
                <c:pt idx="254">
                  <c:v>5000</c:v>
                </c:pt>
                <c:pt idx="255">
                  <c:v>5000</c:v>
                </c:pt>
                <c:pt idx="256">
                  <c:v>5000</c:v>
                </c:pt>
                <c:pt idx="257">
                  <c:v>5000</c:v>
                </c:pt>
                <c:pt idx="258">
                  <c:v>5000</c:v>
                </c:pt>
                <c:pt idx="259">
                  <c:v>5000</c:v>
                </c:pt>
                <c:pt idx="260">
                  <c:v>5000</c:v>
                </c:pt>
                <c:pt idx="261">
                  <c:v>5000</c:v>
                </c:pt>
                <c:pt idx="262">
                  <c:v>5000</c:v>
                </c:pt>
                <c:pt idx="263">
                  <c:v>5000</c:v>
                </c:pt>
                <c:pt idx="264">
                  <c:v>5000</c:v>
                </c:pt>
                <c:pt idx="265">
                  <c:v>5000</c:v>
                </c:pt>
                <c:pt idx="266">
                  <c:v>5000</c:v>
                </c:pt>
                <c:pt idx="267">
                  <c:v>5000</c:v>
                </c:pt>
                <c:pt idx="268">
                  <c:v>5000</c:v>
                </c:pt>
                <c:pt idx="269">
                  <c:v>5000</c:v>
                </c:pt>
                <c:pt idx="270">
                  <c:v>5000</c:v>
                </c:pt>
                <c:pt idx="271">
                  <c:v>5000</c:v>
                </c:pt>
                <c:pt idx="272">
                  <c:v>5000</c:v>
                </c:pt>
                <c:pt idx="273">
                  <c:v>5000</c:v>
                </c:pt>
                <c:pt idx="274">
                  <c:v>5000</c:v>
                </c:pt>
                <c:pt idx="275">
                  <c:v>5000</c:v>
                </c:pt>
                <c:pt idx="276">
                  <c:v>5000</c:v>
                </c:pt>
                <c:pt idx="277">
                  <c:v>5000</c:v>
                </c:pt>
                <c:pt idx="278">
                  <c:v>5000</c:v>
                </c:pt>
                <c:pt idx="279">
                  <c:v>5000</c:v>
                </c:pt>
                <c:pt idx="280">
                  <c:v>5000</c:v>
                </c:pt>
                <c:pt idx="281">
                  <c:v>5000</c:v>
                </c:pt>
                <c:pt idx="282">
                  <c:v>5000</c:v>
                </c:pt>
                <c:pt idx="283">
                  <c:v>5000</c:v>
                </c:pt>
                <c:pt idx="284">
                  <c:v>5000</c:v>
                </c:pt>
                <c:pt idx="285">
                  <c:v>5000</c:v>
                </c:pt>
                <c:pt idx="286">
                  <c:v>5000</c:v>
                </c:pt>
                <c:pt idx="287">
                  <c:v>5000</c:v>
                </c:pt>
              </c:numCache>
            </c:numRef>
          </c:val>
          <c:smooth val="0"/>
          <c:extLst>
            <c:ext xmlns:c16="http://schemas.microsoft.com/office/drawing/2014/chart" uri="{C3380CC4-5D6E-409C-BE32-E72D297353CC}">
              <c16:uniqueId val="{00000003-F1D1-449B-95A5-8EB37B249288}"/>
            </c:ext>
          </c:extLst>
        </c:ser>
        <c:ser>
          <c:idx val="4"/>
          <c:order val="4"/>
          <c:tx>
            <c:strRef>
              <c:f>Sheet1!$F$1</c:f>
              <c:strCache>
                <c:ptCount val="1"/>
                <c:pt idx="0">
                  <c:v>Home Sales Foecast (Left Axis)</c:v>
                </c:pt>
              </c:strCache>
            </c:strRef>
          </c:tx>
          <c:spPr>
            <a:ln w="5992">
              <a:solidFill>
                <a:schemeClr val="accent4"/>
              </a:solidFill>
              <a:prstDash val="solid"/>
            </a:ln>
          </c:spPr>
          <c:marker>
            <c:symbol val="star"/>
            <c:size val="2"/>
            <c:spPr>
              <a:solidFill>
                <a:schemeClr val="accent4"/>
              </a:solidFill>
              <a:ln>
                <a:solidFill>
                  <a:schemeClr val="accent4"/>
                </a:solidFill>
                <a:prstDash val="solid"/>
              </a:ln>
            </c:spPr>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Sheet1!$F$2:$F$289</c:f>
              <c:numCache>
                <c:formatCode>General</c:formatCode>
                <c:ptCount val="288"/>
                <c:pt idx="252">
                  <c:v>5100</c:v>
                </c:pt>
                <c:pt idx="253">
                  <c:v>5100</c:v>
                </c:pt>
                <c:pt idx="254">
                  <c:v>5100</c:v>
                </c:pt>
                <c:pt idx="255">
                  <c:v>5100</c:v>
                </c:pt>
                <c:pt idx="256">
                  <c:v>5100</c:v>
                </c:pt>
                <c:pt idx="257">
                  <c:v>5100</c:v>
                </c:pt>
                <c:pt idx="258">
                  <c:v>5200</c:v>
                </c:pt>
                <c:pt idx="259">
                  <c:v>5200</c:v>
                </c:pt>
                <c:pt idx="260">
                  <c:v>5200</c:v>
                </c:pt>
                <c:pt idx="261">
                  <c:v>5200</c:v>
                </c:pt>
                <c:pt idx="262">
                  <c:v>5200</c:v>
                </c:pt>
                <c:pt idx="263">
                  <c:v>5200</c:v>
                </c:pt>
                <c:pt idx="264">
                  <c:v>5200</c:v>
                </c:pt>
                <c:pt idx="265">
                  <c:v>5200</c:v>
                </c:pt>
                <c:pt idx="266">
                  <c:v>5200</c:v>
                </c:pt>
                <c:pt idx="267">
                  <c:v>5200</c:v>
                </c:pt>
                <c:pt idx="268">
                  <c:v>5200</c:v>
                </c:pt>
                <c:pt idx="269">
                  <c:v>5200</c:v>
                </c:pt>
                <c:pt idx="270">
                  <c:v>5400</c:v>
                </c:pt>
                <c:pt idx="271">
                  <c:v>5400</c:v>
                </c:pt>
                <c:pt idx="272">
                  <c:v>5400</c:v>
                </c:pt>
                <c:pt idx="273">
                  <c:v>5400</c:v>
                </c:pt>
                <c:pt idx="274">
                  <c:v>5400</c:v>
                </c:pt>
                <c:pt idx="275">
                  <c:v>5400</c:v>
                </c:pt>
                <c:pt idx="276">
                  <c:v>5400</c:v>
                </c:pt>
                <c:pt idx="277">
                  <c:v>5400</c:v>
                </c:pt>
                <c:pt idx="278">
                  <c:v>5400</c:v>
                </c:pt>
                <c:pt idx="279">
                  <c:v>5400</c:v>
                </c:pt>
                <c:pt idx="280">
                  <c:v>5400</c:v>
                </c:pt>
                <c:pt idx="281">
                  <c:v>5400</c:v>
                </c:pt>
                <c:pt idx="282">
                  <c:v>5400</c:v>
                </c:pt>
                <c:pt idx="283">
                  <c:v>5400</c:v>
                </c:pt>
                <c:pt idx="284">
                  <c:v>5400</c:v>
                </c:pt>
                <c:pt idx="285">
                  <c:v>5400</c:v>
                </c:pt>
                <c:pt idx="286">
                  <c:v>5400</c:v>
                </c:pt>
                <c:pt idx="287">
                  <c:v>5400</c:v>
                </c:pt>
              </c:numCache>
            </c:numRef>
          </c:val>
          <c:smooth val="0"/>
          <c:extLst>
            <c:ext xmlns:c16="http://schemas.microsoft.com/office/drawing/2014/chart" uri="{C3380CC4-5D6E-409C-BE32-E72D297353CC}">
              <c16:uniqueId val="{00000004-F1D1-449B-95A5-8EB37B249288}"/>
            </c:ext>
          </c:extLst>
        </c:ser>
        <c:dLbls>
          <c:showLegendKey val="0"/>
          <c:showVal val="0"/>
          <c:showCatName val="0"/>
          <c:showSerName val="0"/>
          <c:showPercent val="0"/>
          <c:showBubbleSize val="0"/>
        </c:dLbls>
        <c:marker val="1"/>
        <c:smooth val="0"/>
        <c:axId val="154660224"/>
        <c:axId val="123933440"/>
      </c:lineChart>
      <c:lineChart>
        <c:grouping val="standard"/>
        <c:varyColors val="0"/>
        <c:ser>
          <c:idx val="1"/>
          <c:order val="0"/>
          <c:tx>
            <c:strRef>
              <c:f>Sheet1!$B$1</c:f>
              <c:strCache>
                <c:ptCount val="1"/>
                <c:pt idx="0">
                  <c:v>Inventories (Right Axis)</c:v>
                </c:pt>
              </c:strCache>
            </c:strRef>
          </c:tx>
          <c:spPr>
            <a:ln w="12700">
              <a:solidFill>
                <a:srgbClr val="0070C0"/>
              </a:solidFill>
              <a:prstDash val="solid"/>
            </a:ln>
          </c:spPr>
          <c:marker>
            <c:symbol val="none"/>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Sheet1!$B$2:$B$289</c:f>
              <c:numCache>
                <c:formatCode>General</c:formatCode>
                <c:ptCount val="288"/>
                <c:pt idx="31">
                  <c:v>2312</c:v>
                </c:pt>
                <c:pt idx="32">
                  <c:v>2452</c:v>
                </c:pt>
                <c:pt idx="33">
                  <c:v>2304</c:v>
                </c:pt>
                <c:pt idx="34">
                  <c:v>2321</c:v>
                </c:pt>
                <c:pt idx="35">
                  <c:v>2051</c:v>
                </c:pt>
                <c:pt idx="36">
                  <c:v>2288</c:v>
                </c:pt>
                <c:pt idx="37">
                  <c:v>2149</c:v>
                </c:pt>
                <c:pt idx="38">
                  <c:v>2258</c:v>
                </c:pt>
                <c:pt idx="39">
                  <c:v>2513</c:v>
                </c:pt>
                <c:pt idx="40">
                  <c:v>2340</c:v>
                </c:pt>
                <c:pt idx="41">
                  <c:v>2478</c:v>
                </c:pt>
                <c:pt idx="42">
                  <c:v>2235</c:v>
                </c:pt>
                <c:pt idx="43">
                  <c:v>2350</c:v>
                </c:pt>
                <c:pt idx="44">
                  <c:v>2318</c:v>
                </c:pt>
                <c:pt idx="45">
                  <c:v>2434</c:v>
                </c:pt>
                <c:pt idx="46">
                  <c:v>2470</c:v>
                </c:pt>
                <c:pt idx="47">
                  <c:v>2318</c:v>
                </c:pt>
                <c:pt idx="48">
                  <c:v>2200</c:v>
                </c:pt>
                <c:pt idx="49">
                  <c:v>2350</c:v>
                </c:pt>
                <c:pt idx="50">
                  <c:v>2376</c:v>
                </c:pt>
                <c:pt idx="51">
                  <c:v>2376</c:v>
                </c:pt>
                <c:pt idx="52">
                  <c:v>2440</c:v>
                </c:pt>
                <c:pt idx="53">
                  <c:v>2375</c:v>
                </c:pt>
                <c:pt idx="54">
                  <c:v>2464</c:v>
                </c:pt>
                <c:pt idx="55">
                  <c:v>2456</c:v>
                </c:pt>
                <c:pt idx="56">
                  <c:v>2475</c:v>
                </c:pt>
                <c:pt idx="57">
                  <c:v>2422</c:v>
                </c:pt>
                <c:pt idx="58">
                  <c:v>2480</c:v>
                </c:pt>
                <c:pt idx="59">
                  <c:v>2174</c:v>
                </c:pt>
                <c:pt idx="60">
                  <c:v>2147</c:v>
                </c:pt>
                <c:pt idx="61">
                  <c:v>2330</c:v>
                </c:pt>
                <c:pt idx="62">
                  <c:v>2297</c:v>
                </c:pt>
                <c:pt idx="63">
                  <c:v>2474</c:v>
                </c:pt>
                <c:pt idx="64">
                  <c:v>2556</c:v>
                </c:pt>
                <c:pt idx="65">
                  <c:v>2678</c:v>
                </c:pt>
                <c:pt idx="66">
                  <c:v>2756</c:v>
                </c:pt>
                <c:pt idx="67">
                  <c:v>2841</c:v>
                </c:pt>
                <c:pt idx="68">
                  <c:v>2772</c:v>
                </c:pt>
                <c:pt idx="69">
                  <c:v>2868</c:v>
                </c:pt>
                <c:pt idx="70">
                  <c:v>2924</c:v>
                </c:pt>
                <c:pt idx="71">
                  <c:v>2846</c:v>
                </c:pt>
                <c:pt idx="72">
                  <c:v>2883</c:v>
                </c:pt>
                <c:pt idx="73">
                  <c:v>2985</c:v>
                </c:pt>
                <c:pt idx="74">
                  <c:v>3198</c:v>
                </c:pt>
                <c:pt idx="75">
                  <c:v>3415</c:v>
                </c:pt>
                <c:pt idx="76">
                  <c:v>3589</c:v>
                </c:pt>
                <c:pt idx="77">
                  <c:v>3738</c:v>
                </c:pt>
                <c:pt idx="78">
                  <c:v>3861</c:v>
                </c:pt>
                <c:pt idx="79">
                  <c:v>3844</c:v>
                </c:pt>
                <c:pt idx="80">
                  <c:v>3783</c:v>
                </c:pt>
                <c:pt idx="81">
                  <c:v>3860</c:v>
                </c:pt>
                <c:pt idx="82">
                  <c:v>3810</c:v>
                </c:pt>
                <c:pt idx="83">
                  <c:v>3450</c:v>
                </c:pt>
                <c:pt idx="84">
                  <c:v>3150</c:v>
                </c:pt>
                <c:pt idx="85">
                  <c:v>3380</c:v>
                </c:pt>
                <c:pt idx="86">
                  <c:v>3380</c:v>
                </c:pt>
                <c:pt idx="87">
                  <c:v>3750</c:v>
                </c:pt>
                <c:pt idx="88">
                  <c:v>3910</c:v>
                </c:pt>
                <c:pt idx="89">
                  <c:v>3870</c:v>
                </c:pt>
                <c:pt idx="90">
                  <c:v>4040</c:v>
                </c:pt>
                <c:pt idx="91">
                  <c:v>3890</c:v>
                </c:pt>
                <c:pt idx="92">
                  <c:v>3890</c:v>
                </c:pt>
                <c:pt idx="93">
                  <c:v>3910</c:v>
                </c:pt>
                <c:pt idx="94">
                  <c:v>3700</c:v>
                </c:pt>
                <c:pt idx="95">
                  <c:v>3520</c:v>
                </c:pt>
                <c:pt idx="96">
                  <c:v>3490</c:v>
                </c:pt>
                <c:pt idx="97">
                  <c:v>3380</c:v>
                </c:pt>
                <c:pt idx="98">
                  <c:v>3410</c:v>
                </c:pt>
                <c:pt idx="99">
                  <c:v>3810</c:v>
                </c:pt>
                <c:pt idx="100">
                  <c:v>3730</c:v>
                </c:pt>
                <c:pt idx="101">
                  <c:v>3770</c:v>
                </c:pt>
                <c:pt idx="102">
                  <c:v>3820</c:v>
                </c:pt>
                <c:pt idx="103">
                  <c:v>3610</c:v>
                </c:pt>
                <c:pt idx="104">
                  <c:v>3610</c:v>
                </c:pt>
                <c:pt idx="105">
                  <c:v>3560</c:v>
                </c:pt>
                <c:pt idx="106">
                  <c:v>3470</c:v>
                </c:pt>
                <c:pt idx="107">
                  <c:v>3130</c:v>
                </c:pt>
                <c:pt idx="108">
                  <c:v>3030</c:v>
                </c:pt>
                <c:pt idx="109">
                  <c:v>3200</c:v>
                </c:pt>
                <c:pt idx="110">
                  <c:v>3090</c:v>
                </c:pt>
                <c:pt idx="111">
                  <c:v>3330</c:v>
                </c:pt>
                <c:pt idx="112">
                  <c:v>3220</c:v>
                </c:pt>
                <c:pt idx="113">
                  <c:v>3220</c:v>
                </c:pt>
                <c:pt idx="114">
                  <c:v>3380</c:v>
                </c:pt>
                <c:pt idx="115">
                  <c:v>3300</c:v>
                </c:pt>
                <c:pt idx="116">
                  <c:v>3120</c:v>
                </c:pt>
                <c:pt idx="117">
                  <c:v>2970</c:v>
                </c:pt>
                <c:pt idx="118">
                  <c:v>2950</c:v>
                </c:pt>
                <c:pt idx="119">
                  <c:v>2740</c:v>
                </c:pt>
                <c:pt idx="120">
                  <c:v>2750</c:v>
                </c:pt>
                <c:pt idx="121">
                  <c:v>3000</c:v>
                </c:pt>
                <c:pt idx="122">
                  <c:v>3090</c:v>
                </c:pt>
                <c:pt idx="123">
                  <c:v>3420</c:v>
                </c:pt>
                <c:pt idx="124">
                  <c:v>3310</c:v>
                </c:pt>
                <c:pt idx="125">
                  <c:v>3310</c:v>
                </c:pt>
                <c:pt idx="126">
                  <c:v>3410</c:v>
                </c:pt>
                <c:pt idx="127">
                  <c:v>3520</c:v>
                </c:pt>
                <c:pt idx="128">
                  <c:v>3410</c:v>
                </c:pt>
                <c:pt idx="129">
                  <c:v>3290</c:v>
                </c:pt>
                <c:pt idx="130">
                  <c:v>3150</c:v>
                </c:pt>
                <c:pt idx="131">
                  <c:v>3020</c:v>
                </c:pt>
                <c:pt idx="132">
                  <c:v>2910</c:v>
                </c:pt>
                <c:pt idx="133">
                  <c:v>3010</c:v>
                </c:pt>
                <c:pt idx="134">
                  <c:v>3030</c:v>
                </c:pt>
                <c:pt idx="135">
                  <c:v>3200</c:v>
                </c:pt>
                <c:pt idx="136">
                  <c:v>3130</c:v>
                </c:pt>
                <c:pt idx="137">
                  <c:v>3160</c:v>
                </c:pt>
                <c:pt idx="138">
                  <c:v>3150</c:v>
                </c:pt>
                <c:pt idx="139">
                  <c:v>3020</c:v>
                </c:pt>
                <c:pt idx="140">
                  <c:v>2900</c:v>
                </c:pt>
                <c:pt idx="141">
                  <c:v>2740</c:v>
                </c:pt>
                <c:pt idx="142">
                  <c:v>2620</c:v>
                </c:pt>
                <c:pt idx="143">
                  <c:v>2320</c:v>
                </c:pt>
                <c:pt idx="144">
                  <c:v>2330</c:v>
                </c:pt>
                <c:pt idx="145">
                  <c:v>2400</c:v>
                </c:pt>
                <c:pt idx="146">
                  <c:v>2320</c:v>
                </c:pt>
                <c:pt idx="147">
                  <c:v>2500</c:v>
                </c:pt>
                <c:pt idx="148">
                  <c:v>2470</c:v>
                </c:pt>
                <c:pt idx="149">
                  <c:v>2370</c:v>
                </c:pt>
                <c:pt idx="150">
                  <c:v>2400</c:v>
                </c:pt>
                <c:pt idx="151">
                  <c:v>2400</c:v>
                </c:pt>
                <c:pt idx="152">
                  <c:v>2170</c:v>
                </c:pt>
                <c:pt idx="153">
                  <c:v>2110</c:v>
                </c:pt>
                <c:pt idx="154">
                  <c:v>1990</c:v>
                </c:pt>
                <c:pt idx="155">
                  <c:v>1830</c:v>
                </c:pt>
                <c:pt idx="156">
                  <c:v>1770</c:v>
                </c:pt>
                <c:pt idx="157">
                  <c:v>1900</c:v>
                </c:pt>
                <c:pt idx="158">
                  <c:v>1930</c:v>
                </c:pt>
                <c:pt idx="159">
                  <c:v>2150</c:v>
                </c:pt>
                <c:pt idx="160">
                  <c:v>2150</c:v>
                </c:pt>
                <c:pt idx="161">
                  <c:v>2160</c:v>
                </c:pt>
                <c:pt idx="162">
                  <c:v>2240</c:v>
                </c:pt>
                <c:pt idx="163">
                  <c:v>2210</c:v>
                </c:pt>
                <c:pt idx="164">
                  <c:v>2170</c:v>
                </c:pt>
                <c:pt idx="165">
                  <c:v>2110</c:v>
                </c:pt>
                <c:pt idx="166">
                  <c:v>2050</c:v>
                </c:pt>
                <c:pt idx="167">
                  <c:v>1860</c:v>
                </c:pt>
                <c:pt idx="168" formatCode="#,##0">
                  <c:v>1880</c:v>
                </c:pt>
                <c:pt idx="169" formatCode="#,##0">
                  <c:v>1900</c:v>
                </c:pt>
                <c:pt idx="170" formatCode="#,##0">
                  <c:v>1960</c:v>
                </c:pt>
                <c:pt idx="171" formatCode="#,##0">
                  <c:v>2230</c:v>
                </c:pt>
                <c:pt idx="172" formatCode="#,##0">
                  <c:v>2250</c:v>
                </c:pt>
                <c:pt idx="173" formatCode="#,##0">
                  <c:v>2290</c:v>
                </c:pt>
                <c:pt idx="174" formatCode="#,##0">
                  <c:v>2350</c:v>
                </c:pt>
                <c:pt idx="175" formatCode="#,##0">
                  <c:v>2330</c:v>
                </c:pt>
                <c:pt idx="176" formatCode="#,##0">
                  <c:v>2280</c:v>
                </c:pt>
                <c:pt idx="177" formatCode="#,##0">
                  <c:v>2240</c:v>
                </c:pt>
                <c:pt idx="178" formatCode="#,##0">
                  <c:v>2080</c:v>
                </c:pt>
                <c:pt idx="179" formatCode="#,##0">
                  <c:v>1860</c:v>
                </c:pt>
                <c:pt idx="180" formatCode="#,##0">
                  <c:v>1860</c:v>
                </c:pt>
                <c:pt idx="181" formatCode="#,##0">
                  <c:v>1900</c:v>
                </c:pt>
                <c:pt idx="182" formatCode="#,##0">
                  <c:v>2010</c:v>
                </c:pt>
                <c:pt idx="183" formatCode="#,##0">
                  <c:v>2220</c:v>
                </c:pt>
                <c:pt idx="184" formatCode="#,##0">
                  <c:v>2280</c:v>
                </c:pt>
                <c:pt idx="185" formatCode="#,##0">
                  <c:v>2250</c:v>
                </c:pt>
                <c:pt idx="186" formatCode="#,##0">
                  <c:v>2260</c:v>
                </c:pt>
                <c:pt idx="187" formatCode="#,##0">
                  <c:v>2270</c:v>
                </c:pt>
                <c:pt idx="188" formatCode="#,##0">
                  <c:v>2190</c:v>
                </c:pt>
                <c:pt idx="189" formatCode="#,##0">
                  <c:v>2110</c:v>
                </c:pt>
                <c:pt idx="190" formatCode="#,##0">
                  <c:v>2040</c:v>
                </c:pt>
                <c:pt idx="191" formatCode="#,##0">
                  <c:v>1760</c:v>
                </c:pt>
                <c:pt idx="192">
                  <c:v>1820</c:v>
                </c:pt>
                <c:pt idx="193">
                  <c:v>1870</c:v>
                </c:pt>
                <c:pt idx="194">
                  <c:v>1960</c:v>
                </c:pt>
                <c:pt idx="195">
                  <c:v>2120</c:v>
                </c:pt>
                <c:pt idx="196">
                  <c:v>2140</c:v>
                </c:pt>
                <c:pt idx="197">
                  <c:v>2110</c:v>
                </c:pt>
                <c:pt idx="198">
                  <c:v>2110</c:v>
                </c:pt>
                <c:pt idx="199">
                  <c:v>2010</c:v>
                </c:pt>
                <c:pt idx="200">
                  <c:v>2030</c:v>
                </c:pt>
                <c:pt idx="201">
                  <c:v>2010</c:v>
                </c:pt>
                <c:pt idx="202">
                  <c:v>1850</c:v>
                </c:pt>
                <c:pt idx="203">
                  <c:v>1650</c:v>
                </c:pt>
                <c:pt idx="204">
                  <c:v>1680</c:v>
                </c:pt>
                <c:pt idx="205">
                  <c:v>1730</c:v>
                </c:pt>
                <c:pt idx="206">
                  <c:v>1800</c:v>
                </c:pt>
                <c:pt idx="207">
                  <c:v>1920</c:v>
                </c:pt>
                <c:pt idx="208">
                  <c:v>1970</c:v>
                </c:pt>
                <c:pt idx="209">
                  <c:v>1940</c:v>
                </c:pt>
                <c:pt idx="210">
                  <c:v>1920</c:v>
                </c:pt>
                <c:pt idx="211">
                  <c:v>1870</c:v>
                </c:pt>
                <c:pt idx="212">
                  <c:v>1860</c:v>
                </c:pt>
                <c:pt idx="213">
                  <c:v>1800</c:v>
                </c:pt>
                <c:pt idx="214">
                  <c:v>1670</c:v>
                </c:pt>
                <c:pt idx="215">
                  <c:v>1460</c:v>
                </c:pt>
                <c:pt idx="216">
                  <c:v>1520</c:v>
                </c:pt>
                <c:pt idx="217">
                  <c:v>1580</c:v>
                </c:pt>
                <c:pt idx="218">
                  <c:v>1640</c:v>
                </c:pt>
                <c:pt idx="219">
                  <c:v>1800</c:v>
                </c:pt>
                <c:pt idx="220">
                  <c:v>1870</c:v>
                </c:pt>
                <c:pt idx="221">
                  <c:v>1930</c:v>
                </c:pt>
                <c:pt idx="222">
                  <c:v>1920</c:v>
                </c:pt>
                <c:pt idx="223">
                  <c:v>1910</c:v>
                </c:pt>
                <c:pt idx="224">
                  <c:v>1880</c:v>
                </c:pt>
                <c:pt idx="225">
                  <c:v>1850</c:v>
                </c:pt>
                <c:pt idx="226">
                  <c:v>1740</c:v>
                </c:pt>
                <c:pt idx="227">
                  <c:v>1530</c:v>
                </c:pt>
                <c:pt idx="228">
                  <c:v>1590</c:v>
                </c:pt>
                <c:pt idx="229">
                  <c:v>1630</c:v>
                </c:pt>
                <c:pt idx="230">
                  <c:v>1670</c:v>
                </c:pt>
                <c:pt idx="231">
                  <c:v>1830</c:v>
                </c:pt>
                <c:pt idx="232">
                  <c:v>1910</c:v>
                </c:pt>
                <c:pt idx="233">
                  <c:v>1920</c:v>
                </c:pt>
                <c:pt idx="234">
                  <c:v>1890</c:v>
                </c:pt>
                <c:pt idx="235">
                  <c:v>1850</c:v>
                </c:pt>
                <c:pt idx="236">
                  <c:v>1820</c:v>
                </c:pt>
                <c:pt idx="237">
                  <c:v>1770</c:v>
                </c:pt>
                <c:pt idx="238">
                  <c:v>1640</c:v>
                </c:pt>
                <c:pt idx="239">
                  <c:v>1390</c:v>
                </c:pt>
                <c:pt idx="240">
                  <c:v>1400</c:v>
                </c:pt>
                <c:pt idx="241">
                  <c:v>1460</c:v>
                </c:pt>
                <c:pt idx="242">
                  <c:v>1490</c:v>
                </c:pt>
                <c:pt idx="243">
                  <c:v>1460</c:v>
                </c:pt>
                <c:pt idx="244">
                  <c:v>1550</c:v>
                </c:pt>
                <c:pt idx="245">
                  <c:v>1540</c:v>
                </c:pt>
                <c:pt idx="246">
                  <c:v>1500</c:v>
                </c:pt>
                <c:pt idx="247">
                  <c:v>1490</c:v>
                </c:pt>
                <c:pt idx="248">
                  <c:v>1470</c:v>
                </c:pt>
              </c:numCache>
            </c:numRef>
          </c:val>
          <c:smooth val="0"/>
          <c:extLst>
            <c:ext xmlns:c16="http://schemas.microsoft.com/office/drawing/2014/chart" uri="{C3380CC4-5D6E-409C-BE32-E72D297353CC}">
              <c16:uniqueId val="{00000005-F1D1-449B-95A5-8EB37B249288}"/>
            </c:ext>
          </c:extLst>
        </c:ser>
        <c:dLbls>
          <c:showLegendKey val="0"/>
          <c:showVal val="0"/>
          <c:showCatName val="0"/>
          <c:showSerName val="0"/>
          <c:showPercent val="0"/>
          <c:showBubbleSize val="0"/>
        </c:dLbls>
        <c:marker val="1"/>
        <c:smooth val="0"/>
        <c:axId val="123935360"/>
        <c:axId val="123941248"/>
      </c:lineChart>
      <c:catAx>
        <c:axId val="154660224"/>
        <c:scaling>
          <c:orientation val="minMax"/>
        </c:scaling>
        <c:delete val="0"/>
        <c:axPos val="b"/>
        <c:numFmt formatCode="General" sourceLinked="1"/>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3933440"/>
        <c:crosses val="autoZero"/>
        <c:auto val="1"/>
        <c:lblAlgn val="ctr"/>
        <c:lblOffset val="100"/>
        <c:tickLblSkip val="24"/>
        <c:tickMarkSkip val="12"/>
        <c:noMultiLvlLbl val="0"/>
      </c:catAx>
      <c:valAx>
        <c:axId val="123933440"/>
        <c:scaling>
          <c:orientation val="minMax"/>
          <c:max val="8000"/>
          <c:min val="2000"/>
        </c:scaling>
        <c:delete val="0"/>
        <c:axPos val="l"/>
        <c:majorGridlines>
          <c:spPr>
            <a:ln w="1498">
              <a:solidFill>
                <a:schemeClr val="tx1"/>
              </a:solidFill>
              <a:prstDash val="solid"/>
            </a:ln>
          </c:spPr>
        </c:majorGridlines>
        <c:title>
          <c:tx>
            <c:rich>
              <a:bodyPr rot="0" vert="horz"/>
              <a:lstStyle/>
              <a:p>
                <a:pPr>
                  <a:defRPr sz="1100" b="1" i="0" u="none" strike="noStrike" baseline="0">
                    <a:solidFill>
                      <a:schemeClr val="tx1"/>
                    </a:solidFill>
                    <a:latin typeface="Arial"/>
                    <a:ea typeface="Arial"/>
                    <a:cs typeface="Arial"/>
                  </a:defRPr>
                </a:pPr>
                <a:r>
                  <a:rPr lang="en-US" sz="1100"/>
                  <a:t>Thousands</a:t>
                </a:r>
              </a:p>
            </c:rich>
          </c:tx>
          <c:layout>
            <c:manualLayout>
              <c:xMode val="edge"/>
              <c:yMode val="edge"/>
              <c:x val="7.9017019991362517E-3"/>
              <c:y val="0.11367186810903623"/>
            </c:manualLayout>
          </c:layout>
          <c:overlay val="0"/>
          <c:spPr>
            <a:noFill/>
            <a:ln w="11984">
              <a:noFill/>
            </a:ln>
          </c:spPr>
        </c:title>
        <c:numFmt formatCode="#,##0" sourceLinked="0"/>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4660224"/>
        <c:crosses val="autoZero"/>
        <c:crossBetween val="midCat"/>
        <c:majorUnit val="500"/>
        <c:minorUnit val="200"/>
      </c:valAx>
      <c:catAx>
        <c:axId val="123935360"/>
        <c:scaling>
          <c:orientation val="minMax"/>
        </c:scaling>
        <c:delete val="1"/>
        <c:axPos val="b"/>
        <c:numFmt formatCode="General" sourceLinked="1"/>
        <c:majorTickMark val="out"/>
        <c:minorTickMark val="none"/>
        <c:tickLblPos val="nextTo"/>
        <c:crossAx val="123941248"/>
        <c:crosses val="autoZero"/>
        <c:auto val="1"/>
        <c:lblAlgn val="ctr"/>
        <c:lblOffset val="100"/>
        <c:noMultiLvlLbl val="0"/>
      </c:catAx>
      <c:valAx>
        <c:axId val="123941248"/>
        <c:scaling>
          <c:orientation val="minMax"/>
          <c:max val="4250"/>
          <c:min val="1250"/>
        </c:scaling>
        <c:delete val="0"/>
        <c:axPos val="r"/>
        <c:title>
          <c:tx>
            <c:rich>
              <a:bodyPr rot="0" vert="horz"/>
              <a:lstStyle/>
              <a:p>
                <a:pPr>
                  <a:defRPr sz="1100" b="1" i="0" u="none" strike="noStrike" baseline="0">
                    <a:solidFill>
                      <a:schemeClr val="tx1"/>
                    </a:solidFill>
                    <a:latin typeface="Arial"/>
                    <a:ea typeface="Arial"/>
                    <a:cs typeface="Arial"/>
                  </a:defRPr>
                </a:pPr>
                <a:r>
                  <a:rPr lang="en-US" sz="1100"/>
                  <a:t>Thousands</a:t>
                </a:r>
              </a:p>
            </c:rich>
          </c:tx>
          <c:layout>
            <c:manualLayout>
              <c:xMode val="edge"/>
              <c:yMode val="edge"/>
              <c:x val="0.86644676831336609"/>
              <c:y val="0.13152884076205726"/>
            </c:manualLayout>
          </c:layout>
          <c:overlay val="0"/>
          <c:spPr>
            <a:noFill/>
            <a:ln w="11984">
              <a:noFill/>
            </a:ln>
          </c:spPr>
        </c:title>
        <c:numFmt formatCode="#,##0" sourceLinked="0"/>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3935360"/>
        <c:crosses val="max"/>
        <c:crossBetween val="midCat"/>
        <c:majorUnit val="250"/>
        <c:minorUnit val="100"/>
      </c:valAx>
      <c:spPr>
        <a:noFill/>
        <a:ln w="11984">
          <a:noFill/>
        </a:ln>
      </c:spPr>
    </c:plotArea>
    <c:legend>
      <c:legendPos val="r"/>
      <c:legendEntry>
        <c:idx val="5"/>
        <c:delete val="1"/>
      </c:legendEntry>
      <c:layout>
        <c:manualLayout>
          <c:xMode val="edge"/>
          <c:yMode val="edge"/>
          <c:x val="0.40773331963541515"/>
          <c:y val="0.20075216794814771"/>
          <c:w val="0.47937940871784107"/>
          <c:h val="0.16492138753541125"/>
        </c:manualLayout>
      </c:layout>
      <c:overlay val="0"/>
      <c:spPr>
        <a:solidFill>
          <a:srgbClr val="FFFFFF"/>
        </a:solidFill>
        <a:ln w="1498">
          <a:solidFill>
            <a:schemeClr val="tx1"/>
          </a:solidFill>
          <a:prstDash val="solid"/>
        </a:ln>
      </c:spPr>
      <c:txPr>
        <a:bodyPr/>
        <a:lstStyle/>
        <a:p>
          <a:pPr>
            <a:defRPr sz="9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849"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Loan Growth</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(Annual Percent Growth)</a:t>
            </a:r>
          </a:p>
        </c:rich>
      </c:tx>
      <c:layout>
        <c:manualLayout>
          <c:xMode val="edge"/>
          <c:yMode val="edge"/>
          <c:x val="0.2173867885102945"/>
          <c:y val="0"/>
        </c:manualLayout>
      </c:layout>
      <c:overlay val="0"/>
      <c:spPr>
        <a:noFill/>
        <a:ln w="19323">
          <a:noFill/>
        </a:ln>
      </c:spPr>
    </c:title>
    <c:autoTitleDeleted val="0"/>
    <c:plotArea>
      <c:layout>
        <c:manualLayout>
          <c:layoutTarget val="inner"/>
          <c:xMode val="edge"/>
          <c:yMode val="edge"/>
          <c:x val="7.4716072771849662E-2"/>
          <c:y val="0.12948207366070011"/>
          <c:w val="0.91155234657039708"/>
          <c:h val="0.81872509960159368"/>
        </c:manualLayout>
      </c:layout>
      <c:barChart>
        <c:barDir val="col"/>
        <c:grouping val="clustered"/>
        <c:varyColors val="0"/>
        <c:ser>
          <c:idx val="0"/>
          <c:order val="0"/>
          <c:tx>
            <c:strRef>
              <c:f>Sheet1!$B$1</c:f>
              <c:strCache>
                <c:ptCount val="1"/>
                <c:pt idx="0">
                  <c:v>CU Loan Growth</c:v>
                </c:pt>
              </c:strCache>
            </c:strRef>
          </c:tx>
          <c:spPr>
            <a:solidFill>
              <a:schemeClr val="accent1"/>
            </a:solidFill>
            <a:ln w="9662">
              <a:solidFill>
                <a:schemeClr val="tx1"/>
              </a:solidFill>
              <a:prstDash val="solid"/>
            </a:ln>
          </c:spPr>
          <c:invertIfNegative val="0"/>
          <c:dPt>
            <c:idx val="19"/>
            <c:invertIfNegative val="0"/>
            <c:bubble3D val="0"/>
            <c:extLst>
              <c:ext xmlns:c16="http://schemas.microsoft.com/office/drawing/2014/chart" uri="{C3380CC4-5D6E-409C-BE32-E72D297353CC}">
                <c16:uniqueId val="{00000001-5A46-49BB-B058-CD676C36B0A0}"/>
              </c:ext>
            </c:extLst>
          </c:dPt>
          <c:dPt>
            <c:idx val="20"/>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3-5A46-49BB-B058-CD676C36B0A0}"/>
              </c:ext>
            </c:extLst>
          </c:dPt>
          <c:dPt>
            <c:idx val="21"/>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5-5A46-49BB-B058-CD676C36B0A0}"/>
              </c:ext>
            </c:extLst>
          </c:dPt>
          <c:dPt>
            <c:idx val="22"/>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7-5A46-49BB-B058-CD676C36B0A0}"/>
              </c:ext>
            </c:extLst>
          </c:dPt>
          <c:dPt>
            <c:idx val="23"/>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9-5A46-49BB-B058-CD676C36B0A0}"/>
              </c:ext>
            </c:extLst>
          </c:dPt>
          <c:dLbls>
            <c:dLbl>
              <c:idx val="10"/>
              <c:layout>
                <c:manualLayout>
                  <c:x val="-2.8306354999582091E-3"/>
                  <c:y val="-2.17287479890520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46-49BB-B058-CD676C36B0A0}"/>
                </c:ext>
              </c:extLst>
            </c:dLbl>
            <c:dLbl>
              <c:idx val="14"/>
              <c:layout>
                <c:manualLayout>
                  <c:x val="-1.4153177499791149E-2"/>
                  <c:y val="9.31232056673655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46-49BB-B058-CD676C36B0A0}"/>
                </c:ext>
              </c:extLst>
            </c:dLbl>
            <c:dLbl>
              <c:idx val="15"/>
              <c:layout>
                <c:manualLayout>
                  <c:x val="-8.4919064998747306E-3"/>
                  <c:y val="-9.31232056673661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A46-49BB-B058-CD676C36B0A0}"/>
                </c:ext>
              </c:extLst>
            </c:dLbl>
            <c:dLbl>
              <c:idx val="16"/>
              <c:layout>
                <c:manualLayout>
                  <c:x val="5.6612709999163142E-3"/>
                  <c:y val="-9.31232056673661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A46-49BB-B058-CD676C36B0A0}"/>
                </c:ext>
              </c:extLst>
            </c:dLbl>
            <c:dLbl>
              <c:idx val="17"/>
              <c:layout>
                <c:manualLayout>
                  <c:x val="5.6612709999164183E-3"/>
                  <c:y val="6.20821371115772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A46-49BB-B058-CD676C36B0A0}"/>
                </c:ext>
              </c:extLst>
            </c:dLbl>
            <c:dLbl>
              <c:idx val="19"/>
              <c:layout>
                <c:manualLayout>
                  <c:x val="-1.3816075618397459E-3"/>
                  <c:y val="8.45665021205589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46-49BB-B058-CD676C36B0A0}"/>
                </c:ext>
              </c:extLst>
            </c:dLbl>
            <c:dLbl>
              <c:idx val="21"/>
              <c:numFmt formatCode="0.0" sourceLinked="0"/>
              <c:spPr>
                <a:noFill/>
                <a:ln w="19323">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46-49BB-B058-CD676C36B0A0}"/>
                </c:ext>
              </c:extLst>
            </c:dLbl>
            <c:numFmt formatCode="0.0" sourceLinked="0"/>
            <c:spPr>
              <a:noFill/>
              <a:ln w="19323">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Sheet1!$B$2:$B$25</c:f>
              <c:numCache>
                <c:formatCode>General</c:formatCode>
                <c:ptCount val="24"/>
                <c:pt idx="0">
                  <c:v>11.5</c:v>
                </c:pt>
                <c:pt idx="1">
                  <c:v>7.9</c:v>
                </c:pt>
                <c:pt idx="2">
                  <c:v>7.2</c:v>
                </c:pt>
                <c:pt idx="3">
                  <c:v>10.3</c:v>
                </c:pt>
                <c:pt idx="4">
                  <c:v>10.9</c:v>
                </c:pt>
                <c:pt idx="5">
                  <c:v>11.7</c:v>
                </c:pt>
                <c:pt idx="6">
                  <c:v>8.5</c:v>
                </c:pt>
                <c:pt idx="7">
                  <c:v>7.5</c:v>
                </c:pt>
                <c:pt idx="8">
                  <c:v>7.7</c:v>
                </c:pt>
                <c:pt idx="9">
                  <c:v>2.2999999999999998</c:v>
                </c:pt>
                <c:pt idx="10">
                  <c:v>-0.4</c:v>
                </c:pt>
                <c:pt idx="11">
                  <c:v>2</c:v>
                </c:pt>
                <c:pt idx="12">
                  <c:v>5.2</c:v>
                </c:pt>
                <c:pt idx="13">
                  <c:v>8</c:v>
                </c:pt>
                <c:pt idx="14">
                  <c:v>11</c:v>
                </c:pt>
                <c:pt idx="15">
                  <c:v>10.9</c:v>
                </c:pt>
                <c:pt idx="16">
                  <c:v>10.9</c:v>
                </c:pt>
                <c:pt idx="17">
                  <c:v>10.5</c:v>
                </c:pt>
                <c:pt idx="18">
                  <c:v>9</c:v>
                </c:pt>
                <c:pt idx="19">
                  <c:v>6.5</c:v>
                </c:pt>
                <c:pt idx="20">
                  <c:v>6</c:v>
                </c:pt>
                <c:pt idx="21">
                  <c:v>6</c:v>
                </c:pt>
                <c:pt idx="22">
                  <c:v>7</c:v>
                </c:pt>
                <c:pt idx="23">
                  <c:v>8</c:v>
                </c:pt>
              </c:numCache>
            </c:numRef>
          </c:val>
          <c:extLst>
            <c:ext xmlns:c16="http://schemas.microsoft.com/office/drawing/2014/chart" uri="{C3380CC4-5D6E-409C-BE32-E72D297353CC}">
              <c16:uniqueId val="{0000000A-5A46-49BB-B058-CD676C36B0A0}"/>
            </c:ext>
          </c:extLst>
        </c:ser>
        <c:dLbls>
          <c:showLegendKey val="0"/>
          <c:showVal val="0"/>
          <c:showCatName val="0"/>
          <c:showSerName val="0"/>
          <c:showPercent val="0"/>
          <c:showBubbleSize val="0"/>
        </c:dLbls>
        <c:gapWidth val="100"/>
        <c:axId val="187645312"/>
        <c:axId val="187659392"/>
      </c:barChart>
      <c:lineChart>
        <c:grouping val="standard"/>
        <c:varyColors val="0"/>
        <c:ser>
          <c:idx val="2"/>
          <c:order val="1"/>
          <c:tx>
            <c:strRef>
              <c:f>Sheet1!$C$1</c:f>
              <c:strCache>
                <c:ptCount val="1"/>
                <c:pt idx="0">
                  <c:v>7.2% Long Run Average</c:v>
                </c:pt>
              </c:strCache>
            </c:strRef>
          </c:tx>
          <c:spPr>
            <a:ln w="28985">
              <a:solidFill>
                <a:schemeClr val="accent4"/>
              </a:solidFill>
              <a:prstDash val="solid"/>
            </a:ln>
          </c:spPr>
          <c:marker>
            <c:symbol val="none"/>
          </c:marker>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Sheet1!$C$2:$C$25</c:f>
              <c:numCache>
                <c:formatCode>General</c:formatCode>
                <c:ptCount val="24"/>
                <c:pt idx="0">
                  <c:v>7.2</c:v>
                </c:pt>
                <c:pt idx="1">
                  <c:v>7.2</c:v>
                </c:pt>
                <c:pt idx="2">
                  <c:v>7.2</c:v>
                </c:pt>
                <c:pt idx="3">
                  <c:v>7.2</c:v>
                </c:pt>
                <c:pt idx="4">
                  <c:v>7.2</c:v>
                </c:pt>
                <c:pt idx="5">
                  <c:v>7.2</c:v>
                </c:pt>
                <c:pt idx="6">
                  <c:v>7.2</c:v>
                </c:pt>
                <c:pt idx="7">
                  <c:v>7.2</c:v>
                </c:pt>
                <c:pt idx="8">
                  <c:v>7.2</c:v>
                </c:pt>
                <c:pt idx="9">
                  <c:v>7.2</c:v>
                </c:pt>
                <c:pt idx="10">
                  <c:v>7.2</c:v>
                </c:pt>
                <c:pt idx="11">
                  <c:v>7.2</c:v>
                </c:pt>
                <c:pt idx="12">
                  <c:v>7.2</c:v>
                </c:pt>
                <c:pt idx="13">
                  <c:v>7.2</c:v>
                </c:pt>
                <c:pt idx="14">
                  <c:v>7.2</c:v>
                </c:pt>
                <c:pt idx="15">
                  <c:v>7.2</c:v>
                </c:pt>
                <c:pt idx="16">
                  <c:v>7.2</c:v>
                </c:pt>
                <c:pt idx="17">
                  <c:v>7.2</c:v>
                </c:pt>
                <c:pt idx="18">
                  <c:v>7.2</c:v>
                </c:pt>
                <c:pt idx="19">
                  <c:v>7.2</c:v>
                </c:pt>
                <c:pt idx="20">
                  <c:v>7.2</c:v>
                </c:pt>
                <c:pt idx="21">
                  <c:v>7.2</c:v>
                </c:pt>
                <c:pt idx="22">
                  <c:v>7.2</c:v>
                </c:pt>
                <c:pt idx="23">
                  <c:v>7.2</c:v>
                </c:pt>
              </c:numCache>
            </c:numRef>
          </c:val>
          <c:smooth val="0"/>
          <c:extLst>
            <c:ext xmlns:c16="http://schemas.microsoft.com/office/drawing/2014/chart" uri="{C3380CC4-5D6E-409C-BE32-E72D297353CC}">
              <c16:uniqueId val="{0000000B-5A46-49BB-B058-CD676C36B0A0}"/>
            </c:ext>
          </c:extLst>
        </c:ser>
        <c:dLbls>
          <c:showLegendKey val="0"/>
          <c:showVal val="0"/>
          <c:showCatName val="0"/>
          <c:showSerName val="0"/>
          <c:showPercent val="0"/>
          <c:showBubbleSize val="0"/>
        </c:dLbls>
        <c:marker val="1"/>
        <c:smooth val="0"/>
        <c:axId val="187645312"/>
        <c:axId val="187659392"/>
      </c:lineChart>
      <c:catAx>
        <c:axId val="187645312"/>
        <c:scaling>
          <c:orientation val="minMax"/>
        </c:scaling>
        <c:delete val="0"/>
        <c:axPos val="b"/>
        <c:numFmt formatCode="General" sourceLinked="1"/>
        <c:majorTickMark val="out"/>
        <c:minorTickMark val="none"/>
        <c:tickLblPos val="nextTo"/>
        <c:spPr>
          <a:ln w="24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7659392"/>
        <c:crosses val="autoZero"/>
        <c:auto val="1"/>
        <c:lblAlgn val="ctr"/>
        <c:lblOffset val="100"/>
        <c:tickLblSkip val="1"/>
        <c:tickMarkSkip val="1"/>
        <c:noMultiLvlLbl val="0"/>
      </c:catAx>
      <c:valAx>
        <c:axId val="187659392"/>
        <c:scaling>
          <c:orientation val="minMax"/>
        </c:scaling>
        <c:delete val="0"/>
        <c:axPos val="l"/>
        <c:majorGridlines>
          <c:spPr>
            <a:ln w="2415">
              <a:solidFill>
                <a:schemeClr val="tx1"/>
              </a:solidFill>
              <a:prstDash val="solid"/>
            </a:ln>
          </c:spPr>
        </c:majorGridlines>
        <c:numFmt formatCode="General" sourceLinked="1"/>
        <c:majorTickMark val="out"/>
        <c:minorTickMark val="none"/>
        <c:tickLblPos val="nextTo"/>
        <c:spPr>
          <a:ln w="24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7645312"/>
        <c:crosses val="autoZero"/>
        <c:crossBetween val="between"/>
      </c:valAx>
      <c:spPr>
        <a:noFill/>
        <a:ln w="3175">
          <a:solidFill>
            <a:schemeClr val="tx1"/>
          </a:solidFill>
        </a:ln>
      </c:spPr>
    </c:plotArea>
    <c:legend>
      <c:legendPos val="r"/>
      <c:layout>
        <c:manualLayout>
          <c:xMode val="edge"/>
          <c:yMode val="edge"/>
          <c:x val="0.33483943944501715"/>
          <c:y val="0.13055794935960763"/>
          <c:w val="0.40859822249463684"/>
          <c:h val="0.10251001173341774"/>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780"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Savings Growth</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(Annual Percent Growth)</a:t>
            </a:r>
          </a:p>
        </c:rich>
      </c:tx>
      <c:layout>
        <c:manualLayout>
          <c:xMode val="edge"/>
          <c:yMode val="edge"/>
          <c:x val="0.32712236956391072"/>
          <c:y val="2.7532090635115525E-2"/>
        </c:manualLayout>
      </c:layout>
      <c:overlay val="0"/>
      <c:spPr>
        <a:noFill/>
        <a:ln w="18670">
          <a:noFill/>
        </a:ln>
      </c:spPr>
    </c:title>
    <c:autoTitleDeleted val="0"/>
    <c:plotArea>
      <c:layout>
        <c:manualLayout>
          <c:layoutTarget val="inner"/>
          <c:xMode val="edge"/>
          <c:yMode val="edge"/>
          <c:x val="7.4141048824593131E-2"/>
          <c:y val="0.12350597609561753"/>
          <c:w val="0.89873417721518989"/>
          <c:h val="0.79880478087649398"/>
        </c:manualLayout>
      </c:layout>
      <c:barChart>
        <c:barDir val="col"/>
        <c:grouping val="clustered"/>
        <c:varyColors val="0"/>
        <c:ser>
          <c:idx val="0"/>
          <c:order val="0"/>
          <c:tx>
            <c:strRef>
              <c:f>Sheet1!$B$1</c:f>
              <c:strCache>
                <c:ptCount val="1"/>
                <c:pt idx="0">
                  <c:v>CU Savings Growth</c:v>
                </c:pt>
              </c:strCache>
            </c:strRef>
          </c:tx>
          <c:spPr>
            <a:solidFill>
              <a:srgbClr val="0070C0"/>
            </a:solidFill>
            <a:ln w="9335">
              <a:solidFill>
                <a:schemeClr val="tx1"/>
              </a:solidFill>
              <a:prstDash val="solid"/>
            </a:ln>
          </c:spPr>
          <c:invertIfNegative val="0"/>
          <c:dPt>
            <c:idx val="15"/>
            <c:invertIfNegative val="0"/>
            <c:bubble3D val="0"/>
            <c:extLst>
              <c:ext xmlns:c16="http://schemas.microsoft.com/office/drawing/2014/chart" uri="{C3380CC4-5D6E-409C-BE32-E72D297353CC}">
                <c16:uniqueId val="{00000001-95D2-4D5D-A836-682BB84E4A30}"/>
              </c:ext>
            </c:extLst>
          </c:dPt>
          <c:dPt>
            <c:idx val="16"/>
            <c:invertIfNegative val="0"/>
            <c:bubble3D val="0"/>
            <c:extLst>
              <c:ext xmlns:c16="http://schemas.microsoft.com/office/drawing/2014/chart" uri="{C3380CC4-5D6E-409C-BE32-E72D297353CC}">
                <c16:uniqueId val="{00000003-95D2-4D5D-A836-682BB84E4A30}"/>
              </c:ext>
            </c:extLst>
          </c:dPt>
          <c:dPt>
            <c:idx val="17"/>
            <c:invertIfNegative val="0"/>
            <c:bubble3D val="0"/>
            <c:extLst>
              <c:ext xmlns:c16="http://schemas.microsoft.com/office/drawing/2014/chart" uri="{C3380CC4-5D6E-409C-BE32-E72D297353CC}">
                <c16:uniqueId val="{00000005-95D2-4D5D-A836-682BB84E4A30}"/>
              </c:ext>
            </c:extLst>
          </c:dPt>
          <c:dPt>
            <c:idx val="18"/>
            <c:invertIfNegative val="0"/>
            <c:bubble3D val="0"/>
            <c:extLst>
              <c:ext xmlns:c16="http://schemas.microsoft.com/office/drawing/2014/chart" uri="{C3380CC4-5D6E-409C-BE32-E72D297353CC}">
                <c16:uniqueId val="{00000007-95D2-4D5D-A836-682BB84E4A30}"/>
              </c:ext>
            </c:extLst>
          </c:dPt>
          <c:dPt>
            <c:idx val="19"/>
            <c:invertIfNegative val="0"/>
            <c:bubble3D val="0"/>
            <c:extLst>
              <c:ext xmlns:c16="http://schemas.microsoft.com/office/drawing/2014/chart" uri="{C3380CC4-5D6E-409C-BE32-E72D297353CC}">
                <c16:uniqueId val="{00000009-95D2-4D5D-A836-682BB84E4A30}"/>
              </c:ext>
            </c:extLst>
          </c:dPt>
          <c:dPt>
            <c:idx val="20"/>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0B-95D2-4D5D-A836-682BB84E4A30}"/>
              </c:ext>
            </c:extLst>
          </c:dPt>
          <c:dPt>
            <c:idx val="21"/>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0D-95D2-4D5D-A836-682BB84E4A30}"/>
              </c:ext>
            </c:extLst>
          </c:dPt>
          <c:dPt>
            <c:idx val="22"/>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0F-95D2-4D5D-A836-682BB84E4A30}"/>
              </c:ext>
            </c:extLst>
          </c:dPt>
          <c:dPt>
            <c:idx val="23"/>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11-95D2-4D5D-A836-682BB84E4A30}"/>
              </c:ext>
            </c:extLst>
          </c:dPt>
          <c:dLbls>
            <c:dLbl>
              <c:idx val="21"/>
              <c:numFmt formatCode="0.0" sourceLinked="0"/>
              <c:spPr>
                <a:noFill/>
                <a:ln w="18670">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D2-4D5D-A836-682BB84E4A30}"/>
                </c:ext>
              </c:extLst>
            </c:dLbl>
            <c:numFmt formatCode="0.0" sourceLinked="0"/>
            <c:spPr>
              <a:noFill/>
              <a:ln w="18670">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Sheet1!$B$2:$B$25</c:f>
              <c:numCache>
                <c:formatCode>General</c:formatCode>
                <c:ptCount val="24"/>
                <c:pt idx="0">
                  <c:v>6.2</c:v>
                </c:pt>
                <c:pt idx="1">
                  <c:v>15</c:v>
                </c:pt>
                <c:pt idx="2">
                  <c:v>11.3</c:v>
                </c:pt>
                <c:pt idx="3">
                  <c:v>8.4</c:v>
                </c:pt>
                <c:pt idx="4">
                  <c:v>5</c:v>
                </c:pt>
                <c:pt idx="5">
                  <c:v>3</c:v>
                </c:pt>
                <c:pt idx="6">
                  <c:v>4.0999999999999996</c:v>
                </c:pt>
                <c:pt idx="7">
                  <c:v>4.8</c:v>
                </c:pt>
                <c:pt idx="8">
                  <c:v>6.9</c:v>
                </c:pt>
                <c:pt idx="9">
                  <c:v>10.6</c:v>
                </c:pt>
                <c:pt idx="10">
                  <c:v>4.4000000000000004</c:v>
                </c:pt>
                <c:pt idx="11">
                  <c:v>5.2</c:v>
                </c:pt>
                <c:pt idx="12">
                  <c:v>6.1</c:v>
                </c:pt>
                <c:pt idx="13">
                  <c:v>3.6</c:v>
                </c:pt>
                <c:pt idx="14">
                  <c:v>4.4000000000000004</c:v>
                </c:pt>
                <c:pt idx="15">
                  <c:v>6.9</c:v>
                </c:pt>
                <c:pt idx="16">
                  <c:v>7.7</c:v>
                </c:pt>
                <c:pt idx="17">
                  <c:v>6.7</c:v>
                </c:pt>
                <c:pt idx="18">
                  <c:v>6</c:v>
                </c:pt>
                <c:pt idx="19">
                  <c:v>8.1999999999999993</c:v>
                </c:pt>
                <c:pt idx="20">
                  <c:v>18.600000000000001</c:v>
                </c:pt>
                <c:pt idx="21">
                  <c:v>8</c:v>
                </c:pt>
                <c:pt idx="22">
                  <c:v>6.5</c:v>
                </c:pt>
                <c:pt idx="23">
                  <c:v>5</c:v>
                </c:pt>
              </c:numCache>
            </c:numRef>
          </c:val>
          <c:extLst>
            <c:ext xmlns:c16="http://schemas.microsoft.com/office/drawing/2014/chart" uri="{C3380CC4-5D6E-409C-BE32-E72D297353CC}">
              <c16:uniqueId val="{00000012-95D2-4D5D-A836-682BB84E4A30}"/>
            </c:ext>
          </c:extLst>
        </c:ser>
        <c:dLbls>
          <c:showLegendKey val="0"/>
          <c:showVal val="0"/>
          <c:showCatName val="0"/>
          <c:showSerName val="0"/>
          <c:showPercent val="0"/>
          <c:showBubbleSize val="0"/>
        </c:dLbls>
        <c:gapWidth val="100"/>
        <c:axId val="198027904"/>
        <c:axId val="198037888"/>
      </c:barChart>
      <c:lineChart>
        <c:grouping val="standard"/>
        <c:varyColors val="0"/>
        <c:ser>
          <c:idx val="1"/>
          <c:order val="1"/>
          <c:tx>
            <c:strRef>
              <c:f>Sheet1!$C$1</c:f>
              <c:strCache>
                <c:ptCount val="1"/>
                <c:pt idx="0">
                  <c:v>6.6% Long Run Average</c:v>
                </c:pt>
              </c:strCache>
            </c:strRef>
          </c:tx>
          <c:spPr>
            <a:ln w="28005">
              <a:solidFill>
                <a:schemeClr val="accent2"/>
              </a:solidFill>
              <a:prstDash val="solid"/>
            </a:ln>
          </c:spPr>
          <c:marker>
            <c:symbol val="none"/>
          </c:marker>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Sheet1!$C$2:$C$25</c:f>
              <c:numCache>
                <c:formatCode>General</c:formatCode>
                <c:ptCount val="24"/>
                <c:pt idx="0">
                  <c:v>6.6</c:v>
                </c:pt>
                <c:pt idx="1">
                  <c:v>6.6</c:v>
                </c:pt>
                <c:pt idx="2">
                  <c:v>6.6</c:v>
                </c:pt>
                <c:pt idx="3">
                  <c:v>6.6</c:v>
                </c:pt>
                <c:pt idx="4">
                  <c:v>6.6</c:v>
                </c:pt>
                <c:pt idx="5">
                  <c:v>6.6</c:v>
                </c:pt>
                <c:pt idx="6">
                  <c:v>6.6</c:v>
                </c:pt>
                <c:pt idx="7">
                  <c:v>6.6</c:v>
                </c:pt>
                <c:pt idx="8">
                  <c:v>6.6</c:v>
                </c:pt>
                <c:pt idx="9">
                  <c:v>6.6</c:v>
                </c:pt>
                <c:pt idx="10">
                  <c:v>6.6</c:v>
                </c:pt>
                <c:pt idx="11">
                  <c:v>6.6</c:v>
                </c:pt>
                <c:pt idx="12">
                  <c:v>6.6</c:v>
                </c:pt>
                <c:pt idx="13">
                  <c:v>6.6</c:v>
                </c:pt>
                <c:pt idx="14">
                  <c:v>6.6</c:v>
                </c:pt>
                <c:pt idx="15">
                  <c:v>6.6</c:v>
                </c:pt>
                <c:pt idx="16">
                  <c:v>6.6</c:v>
                </c:pt>
                <c:pt idx="17">
                  <c:v>6.6</c:v>
                </c:pt>
                <c:pt idx="18">
                  <c:v>6.6</c:v>
                </c:pt>
                <c:pt idx="19">
                  <c:v>6.6</c:v>
                </c:pt>
                <c:pt idx="20">
                  <c:v>6.6</c:v>
                </c:pt>
                <c:pt idx="21">
                  <c:v>6.6</c:v>
                </c:pt>
                <c:pt idx="22">
                  <c:v>6.6</c:v>
                </c:pt>
                <c:pt idx="23">
                  <c:v>6.6</c:v>
                </c:pt>
              </c:numCache>
            </c:numRef>
          </c:val>
          <c:smooth val="0"/>
          <c:extLst>
            <c:ext xmlns:c16="http://schemas.microsoft.com/office/drawing/2014/chart" uri="{C3380CC4-5D6E-409C-BE32-E72D297353CC}">
              <c16:uniqueId val="{00000013-95D2-4D5D-A836-682BB84E4A30}"/>
            </c:ext>
          </c:extLst>
        </c:ser>
        <c:dLbls>
          <c:showLegendKey val="0"/>
          <c:showVal val="0"/>
          <c:showCatName val="0"/>
          <c:showSerName val="0"/>
          <c:showPercent val="0"/>
          <c:showBubbleSize val="0"/>
        </c:dLbls>
        <c:marker val="1"/>
        <c:smooth val="0"/>
        <c:axId val="198027904"/>
        <c:axId val="198037888"/>
      </c:lineChart>
      <c:catAx>
        <c:axId val="198027904"/>
        <c:scaling>
          <c:orientation val="minMax"/>
        </c:scaling>
        <c:delete val="0"/>
        <c:axPos val="b"/>
        <c:numFmt formatCode="General" sourceLinked="1"/>
        <c:majorTickMark val="out"/>
        <c:minorTickMark val="none"/>
        <c:tickLblPos val="nextTo"/>
        <c:spPr>
          <a:ln w="233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98037888"/>
        <c:crosses val="autoZero"/>
        <c:auto val="1"/>
        <c:lblAlgn val="ctr"/>
        <c:lblOffset val="100"/>
        <c:tickLblSkip val="1"/>
        <c:tickMarkSkip val="1"/>
        <c:noMultiLvlLbl val="0"/>
      </c:catAx>
      <c:valAx>
        <c:axId val="198037888"/>
        <c:scaling>
          <c:orientation val="minMax"/>
        </c:scaling>
        <c:delete val="0"/>
        <c:axPos val="l"/>
        <c:majorGridlines>
          <c:spPr>
            <a:ln w="2334">
              <a:solidFill>
                <a:schemeClr val="tx1"/>
              </a:solidFill>
              <a:prstDash val="solid"/>
            </a:ln>
          </c:spPr>
        </c:majorGridlines>
        <c:numFmt formatCode="General" sourceLinked="1"/>
        <c:majorTickMark val="out"/>
        <c:minorTickMark val="none"/>
        <c:tickLblPos val="nextTo"/>
        <c:spPr>
          <a:ln w="233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98027904"/>
        <c:crosses val="autoZero"/>
        <c:crossBetween val="between"/>
      </c:valAx>
      <c:spPr>
        <a:noFill/>
        <a:ln w="3175">
          <a:solidFill>
            <a:schemeClr val="tx1"/>
          </a:solidFill>
        </a:ln>
      </c:spPr>
    </c:plotArea>
    <c:legend>
      <c:legendPos val="r"/>
      <c:layout>
        <c:manualLayout>
          <c:xMode val="edge"/>
          <c:yMode val="edge"/>
          <c:x val="0.30931299830529024"/>
          <c:y val="0.12349263009933607"/>
          <c:w val="0.24782134301533559"/>
          <c:h val="0.1229371402901589"/>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53"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Inflation</a:t>
            </a:r>
          </a:p>
          <a:p>
            <a:pPr>
              <a:defRPr sz="1100" b="1" i="0" u="none" strike="noStrike" baseline="0">
                <a:solidFill>
                  <a:schemeClr val="tx1"/>
                </a:solidFill>
                <a:latin typeface="+mn-lt"/>
                <a:ea typeface="Arial"/>
                <a:cs typeface="Arial"/>
              </a:defRPr>
            </a:pPr>
            <a:r>
              <a:rPr lang="en-US" sz="1100" b="1" i="0" u="none" strike="noStrike" baseline="0" dirty="0">
                <a:solidFill>
                  <a:srgbClr val="000000"/>
                </a:solidFill>
                <a:latin typeface="+mn-lt"/>
                <a:cs typeface="Calibri"/>
              </a:rPr>
              <a:t>Core PCE Price Index</a:t>
            </a:r>
          </a:p>
          <a:p>
            <a:pPr>
              <a:defRPr sz="1100" b="1" i="0" u="none" strike="noStrike" baseline="0">
                <a:solidFill>
                  <a:schemeClr val="tx1"/>
                </a:solidFill>
                <a:latin typeface="+mn-lt"/>
                <a:ea typeface="Arial"/>
                <a:cs typeface="Arial"/>
              </a:defRPr>
            </a:pPr>
            <a:r>
              <a:rPr lang="en-US" sz="1100" b="1" i="0" u="none" strike="noStrike" baseline="0" dirty="0">
                <a:solidFill>
                  <a:srgbClr val="000000"/>
                </a:solidFill>
                <a:latin typeface="+mn-lt"/>
                <a:cs typeface="Calibri"/>
              </a:rPr>
              <a:t>(Percent Change From Quarter One Year Ago)</a:t>
            </a:r>
          </a:p>
        </c:rich>
      </c:tx>
      <c:layout>
        <c:manualLayout>
          <c:xMode val="edge"/>
          <c:yMode val="edge"/>
          <c:x val="0.33283863399806524"/>
          <c:y val="1.4896757843817464E-2"/>
        </c:manualLayout>
      </c:layout>
      <c:overlay val="0"/>
      <c:spPr>
        <a:noFill/>
        <a:ln w="18667">
          <a:noFill/>
        </a:ln>
      </c:spPr>
    </c:title>
    <c:autoTitleDeleted val="0"/>
    <c:plotArea>
      <c:layout>
        <c:manualLayout>
          <c:layoutTarget val="inner"/>
          <c:xMode val="edge"/>
          <c:yMode val="edge"/>
          <c:x val="8.4319526627218935E-2"/>
          <c:y val="0.13973799126637554"/>
          <c:w val="0.84467455621301779"/>
          <c:h val="0.78199513724469016"/>
        </c:manualLayout>
      </c:layout>
      <c:areaChart>
        <c:grouping val="stacked"/>
        <c:varyColors val="0"/>
        <c:ser>
          <c:idx val="2"/>
          <c:order val="2"/>
          <c:tx>
            <c:strRef>
              <c:f>Sheet1!$E$1</c:f>
              <c:strCache>
                <c:ptCount val="1"/>
                <c:pt idx="0">
                  <c:v>Recession</c:v>
                </c:pt>
              </c:strCache>
            </c:strRef>
          </c:tx>
          <c:spPr>
            <a:solidFill>
              <a:schemeClr val="bg2">
                <a:lumMod val="75000"/>
              </a:schemeClr>
            </a:solidFill>
            <a:ln w="9334">
              <a:noFill/>
              <a:prstDash val="solid"/>
            </a:ln>
          </c:spP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Sheet1!$E$2:$E$84</c:f>
              <c:numCache>
                <c:formatCode>General</c:formatCode>
                <c:ptCount val="80"/>
                <c:pt idx="16">
                  <c:v>0.03</c:v>
                </c:pt>
                <c:pt idx="17">
                  <c:v>0.03</c:v>
                </c:pt>
                <c:pt idx="18">
                  <c:v>0.03</c:v>
                </c:pt>
                <c:pt idx="19">
                  <c:v>0.03</c:v>
                </c:pt>
                <c:pt idx="20">
                  <c:v>0.03</c:v>
                </c:pt>
                <c:pt idx="21">
                  <c:v>0.03</c:v>
                </c:pt>
              </c:numCache>
            </c:numRef>
          </c:val>
          <c:extLst>
            <c:ext xmlns:c16="http://schemas.microsoft.com/office/drawing/2014/chart" uri="{C3380CC4-5D6E-409C-BE32-E72D297353CC}">
              <c16:uniqueId val="{00000000-A513-4DEC-B14A-5D9A6C8D6034}"/>
            </c:ext>
          </c:extLst>
        </c:ser>
        <c:dLbls>
          <c:showLegendKey val="0"/>
          <c:showVal val="0"/>
          <c:showCatName val="0"/>
          <c:showSerName val="0"/>
          <c:showPercent val="0"/>
          <c:showBubbleSize val="0"/>
        </c:dLbls>
        <c:axId val="197974272"/>
        <c:axId val="198230016"/>
      </c:areaChart>
      <c:lineChart>
        <c:grouping val="standard"/>
        <c:varyColors val="0"/>
        <c:ser>
          <c:idx val="1"/>
          <c:order val="1"/>
          <c:tx>
            <c:strRef>
              <c:f>Sheet1!$D$1</c:f>
              <c:strCache>
                <c:ptCount val="1"/>
                <c:pt idx="0">
                  <c:v>Inflation</c:v>
                </c:pt>
              </c:strCache>
            </c:strRef>
          </c:tx>
          <c:spPr>
            <a:ln w="28001">
              <a:solidFill>
                <a:schemeClr val="accent3"/>
              </a:solidFill>
              <a:prstDash val="solid"/>
            </a:ln>
          </c:spPr>
          <c:marker>
            <c:symbol val="square"/>
            <c:size val="3"/>
            <c:spPr>
              <a:noFill/>
              <a:ln>
                <a:noFill/>
                <a:prstDash val="solid"/>
              </a:ln>
            </c:spPr>
          </c:marke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Sheet1!$D$2:$D$84</c:f>
              <c:numCache>
                <c:formatCode>General</c:formatCode>
                <c:ptCount val="80"/>
                <c:pt idx="0">
                  <c:v>1.7000000000000001E-2</c:v>
                </c:pt>
                <c:pt idx="1">
                  <c:v>1.9E-2</c:v>
                </c:pt>
                <c:pt idx="2">
                  <c:v>0.02</c:v>
                </c:pt>
                <c:pt idx="3">
                  <c:v>2.1000000000000001E-2</c:v>
                </c:pt>
                <c:pt idx="4">
                  <c:v>2.1999999999999999E-2</c:v>
                </c:pt>
                <c:pt idx="5">
                  <c:v>2.1000000000000001E-2</c:v>
                </c:pt>
                <c:pt idx="6">
                  <c:v>2.1000000000000001E-2</c:v>
                </c:pt>
                <c:pt idx="7">
                  <c:v>2.3E-2</c:v>
                </c:pt>
                <c:pt idx="8">
                  <c:v>2.1000000000000001E-2</c:v>
                </c:pt>
                <c:pt idx="9">
                  <c:v>2.3E-2</c:v>
                </c:pt>
                <c:pt idx="10">
                  <c:v>2.4E-2</c:v>
                </c:pt>
                <c:pt idx="11">
                  <c:v>2.1999999999999999E-2</c:v>
                </c:pt>
                <c:pt idx="12">
                  <c:v>2.4E-2</c:v>
                </c:pt>
                <c:pt idx="13">
                  <c:v>0.02</c:v>
                </c:pt>
                <c:pt idx="14">
                  <c:v>0.02</c:v>
                </c:pt>
                <c:pt idx="15">
                  <c:v>2.1999999999999999E-2</c:v>
                </c:pt>
                <c:pt idx="16">
                  <c:v>2.1000000000000001E-2</c:v>
                </c:pt>
                <c:pt idx="17">
                  <c:v>2.3E-2</c:v>
                </c:pt>
                <c:pt idx="18">
                  <c:v>2.1999999999999999E-2</c:v>
                </c:pt>
                <c:pt idx="19">
                  <c:v>1.6E-2</c:v>
                </c:pt>
                <c:pt idx="20">
                  <c:v>1.2E-2</c:v>
                </c:pt>
                <c:pt idx="21">
                  <c:v>1.2E-2</c:v>
                </c:pt>
                <c:pt idx="22">
                  <c:v>0.01</c:v>
                </c:pt>
                <c:pt idx="23">
                  <c:v>1.4E-2</c:v>
                </c:pt>
                <c:pt idx="24">
                  <c:v>1.6E-2</c:v>
                </c:pt>
                <c:pt idx="25">
                  <c:v>1.2999999999999999E-2</c:v>
                </c:pt>
                <c:pt idx="26">
                  <c:v>1.2999999999999999E-2</c:v>
                </c:pt>
                <c:pt idx="27">
                  <c:v>0.01</c:v>
                </c:pt>
                <c:pt idx="28">
                  <c:v>1.0999999999999999E-2</c:v>
                </c:pt>
                <c:pt idx="29">
                  <c:v>1.4E-2</c:v>
                </c:pt>
                <c:pt idx="30">
                  <c:v>1.7000000000000001E-2</c:v>
                </c:pt>
                <c:pt idx="31">
                  <c:v>1.9E-2</c:v>
                </c:pt>
                <c:pt idx="32">
                  <c:v>2.1000000000000001E-2</c:v>
                </c:pt>
                <c:pt idx="33">
                  <c:v>1.9E-2</c:v>
                </c:pt>
                <c:pt idx="34">
                  <c:v>1.7000000000000001E-2</c:v>
                </c:pt>
                <c:pt idx="35">
                  <c:v>1.7999999999999999E-2</c:v>
                </c:pt>
                <c:pt idx="36">
                  <c:v>1.6E-2</c:v>
                </c:pt>
                <c:pt idx="37">
                  <c:v>1.4E-2</c:v>
                </c:pt>
                <c:pt idx="38">
                  <c:v>1.4999999999999999E-2</c:v>
                </c:pt>
                <c:pt idx="39">
                  <c:v>1.4999999999999999E-2</c:v>
                </c:pt>
                <c:pt idx="40">
                  <c:v>1.4999999999999999E-2</c:v>
                </c:pt>
                <c:pt idx="41">
                  <c:v>1.7000000000000001E-2</c:v>
                </c:pt>
                <c:pt idx="42">
                  <c:v>1.7000000000000001E-2</c:v>
                </c:pt>
                <c:pt idx="43">
                  <c:v>1.4999999999999999E-2</c:v>
                </c:pt>
                <c:pt idx="44">
                  <c:v>1.4E-2</c:v>
                </c:pt>
                <c:pt idx="45">
                  <c:v>1.2999999999999999E-2</c:v>
                </c:pt>
                <c:pt idx="46">
                  <c:v>1.2999999999999999E-2</c:v>
                </c:pt>
                <c:pt idx="47">
                  <c:v>1.2E-2</c:v>
                </c:pt>
                <c:pt idx="48">
                  <c:v>1.4999999999999999E-2</c:v>
                </c:pt>
                <c:pt idx="49">
                  <c:v>1.6E-2</c:v>
                </c:pt>
                <c:pt idx="50">
                  <c:v>1.7000000000000001E-2</c:v>
                </c:pt>
                <c:pt idx="51">
                  <c:v>1.7999999999999999E-2</c:v>
                </c:pt>
                <c:pt idx="52">
                  <c:v>1.7999999999999999E-2</c:v>
                </c:pt>
                <c:pt idx="53">
                  <c:v>1.6E-2</c:v>
                </c:pt>
                <c:pt idx="54">
                  <c:v>1.4999999999999999E-2</c:v>
                </c:pt>
                <c:pt idx="55">
                  <c:v>1.6E-2</c:v>
                </c:pt>
                <c:pt idx="56">
                  <c:v>1.7000000000000001E-2</c:v>
                </c:pt>
                <c:pt idx="57">
                  <c:v>1.9E-2</c:v>
                </c:pt>
                <c:pt idx="58">
                  <c:v>0.02</c:v>
                </c:pt>
                <c:pt idx="59">
                  <c:v>1.9E-2</c:v>
                </c:pt>
                <c:pt idx="60">
                  <c:v>1.7049499999999999E-2</c:v>
                </c:pt>
                <c:pt idx="61">
                  <c:v>1.6685800000000001E-2</c:v>
                </c:pt>
                <c:pt idx="62">
                  <c:v>1.7771499999999999E-2</c:v>
                </c:pt>
                <c:pt idx="63">
                  <c:v>1.6476599999999997E-2</c:v>
                </c:pt>
                <c:pt idx="64">
                  <c:v>1.7591900000000001E-2</c:v>
                </c:pt>
                <c:pt idx="65">
                  <c:v>1.02299E-2</c:v>
                </c:pt>
              </c:numCache>
            </c:numRef>
          </c:val>
          <c:smooth val="0"/>
          <c:extLst>
            <c:ext xmlns:c16="http://schemas.microsoft.com/office/drawing/2014/chart" uri="{C3380CC4-5D6E-409C-BE32-E72D297353CC}">
              <c16:uniqueId val="{00000001-A513-4DEC-B14A-5D9A6C8D6034}"/>
            </c:ext>
          </c:extLst>
        </c:ser>
        <c:ser>
          <c:idx val="3"/>
          <c:order val="3"/>
          <c:tx>
            <c:strRef>
              <c:f>Sheet1!$F$1</c:f>
              <c:strCache>
                <c:ptCount val="1"/>
                <c:pt idx="0">
                  <c:v>Inflation Forecast</c:v>
                </c:pt>
              </c:strCache>
            </c:strRef>
          </c:tx>
          <c:spPr>
            <a:ln w="28001">
              <a:solidFill>
                <a:srgbClr val="00B050"/>
              </a:solidFill>
              <a:prstDash val="solid"/>
            </a:ln>
          </c:spPr>
          <c:marker>
            <c:symbol val="x"/>
            <c:size val="3"/>
            <c:spPr>
              <a:noFill/>
              <a:ln>
                <a:solidFill>
                  <a:srgbClr val="00B050"/>
                </a:solidFill>
                <a:prstDash val="solid"/>
              </a:ln>
            </c:spPr>
          </c:marke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Sheet1!$F$2:$F$84</c:f>
              <c:numCache>
                <c:formatCode>General</c:formatCode>
                <c:ptCount val="80"/>
                <c:pt idx="66">
                  <c:v>0.01</c:v>
                </c:pt>
                <c:pt idx="67">
                  <c:v>0.01</c:v>
                </c:pt>
                <c:pt idx="68">
                  <c:v>1.4999999999999999E-2</c:v>
                </c:pt>
                <c:pt idx="69">
                  <c:v>1.4999999999999999E-2</c:v>
                </c:pt>
                <c:pt idx="70">
                  <c:v>1.4999999999999999E-2</c:v>
                </c:pt>
                <c:pt idx="71">
                  <c:v>1.4999999999999999E-2</c:v>
                </c:pt>
                <c:pt idx="72">
                  <c:v>1.4999999999999999E-2</c:v>
                </c:pt>
                <c:pt idx="73">
                  <c:v>1.4999999999999999E-2</c:v>
                </c:pt>
                <c:pt idx="74">
                  <c:v>1.4999999999999999E-2</c:v>
                </c:pt>
                <c:pt idx="75">
                  <c:v>1.4999999999999999E-2</c:v>
                </c:pt>
                <c:pt idx="76">
                  <c:v>1.4999999999999999E-2</c:v>
                </c:pt>
                <c:pt idx="77">
                  <c:v>1.4999999999999999E-2</c:v>
                </c:pt>
                <c:pt idx="78">
                  <c:v>1.4999999999999999E-2</c:v>
                </c:pt>
                <c:pt idx="79">
                  <c:v>1.4999999999999999E-2</c:v>
                </c:pt>
              </c:numCache>
            </c:numRef>
          </c:val>
          <c:smooth val="0"/>
          <c:extLst>
            <c:ext xmlns:c16="http://schemas.microsoft.com/office/drawing/2014/chart" uri="{C3380CC4-5D6E-409C-BE32-E72D297353CC}">
              <c16:uniqueId val="{00000002-A513-4DEC-B14A-5D9A6C8D6034}"/>
            </c:ext>
          </c:extLst>
        </c:ser>
        <c:dLbls>
          <c:showLegendKey val="0"/>
          <c:showVal val="0"/>
          <c:showCatName val="0"/>
          <c:showSerName val="0"/>
          <c:showPercent val="0"/>
          <c:showBubbleSize val="0"/>
        </c:dLbls>
        <c:marker val="1"/>
        <c:smooth val="0"/>
        <c:axId val="197974272"/>
        <c:axId val="198230016"/>
      </c:lineChart>
      <c:lineChart>
        <c:grouping val="standard"/>
        <c:varyColors val="0"/>
        <c:ser>
          <c:idx val="0"/>
          <c:order val="0"/>
          <c:tx>
            <c:strRef>
              <c:f>Sheet1!$C$1</c:f>
              <c:strCache>
                <c:ptCount val="1"/>
                <c:pt idx="0">
                  <c:v>Fed's 2% Target</c:v>
                </c:pt>
              </c:strCache>
            </c:strRef>
          </c:tx>
          <c:spPr>
            <a:ln w="28001">
              <a:solidFill>
                <a:schemeClr val="accent2"/>
              </a:solidFill>
              <a:prstDash val="solid"/>
            </a:ln>
          </c:spPr>
          <c:marker>
            <c:symbol val="none"/>
          </c:marker>
          <c:cat>
            <c:strRef>
              <c:f>Sheet1!$B$2:$B$84</c:f>
              <c:strCache>
                <c:ptCount val="77"/>
                <c:pt idx="0">
                  <c:v>04</c:v>
                </c:pt>
                <c:pt idx="4">
                  <c:v>05</c:v>
                </c:pt>
                <c:pt idx="8">
                  <c:v>06</c:v>
                </c:pt>
                <c:pt idx="12">
                  <c:v>07</c:v>
                </c:pt>
                <c:pt idx="16">
                  <c:v>08</c:v>
                </c:pt>
                <c:pt idx="20">
                  <c:v>09</c:v>
                </c:pt>
                <c:pt idx="24">
                  <c:v>10</c:v>
                </c:pt>
                <c:pt idx="28">
                  <c:v>11</c:v>
                </c:pt>
                <c:pt idx="32">
                  <c:v>12</c:v>
                </c:pt>
                <c:pt idx="36">
                  <c:v>13</c:v>
                </c:pt>
                <c:pt idx="40">
                  <c:v>14</c:v>
                </c:pt>
                <c:pt idx="44">
                  <c:v>15</c:v>
                </c:pt>
                <c:pt idx="48">
                  <c:v>16</c:v>
                </c:pt>
                <c:pt idx="52">
                  <c:v>17</c:v>
                </c:pt>
                <c:pt idx="56">
                  <c:v>18</c:v>
                </c:pt>
                <c:pt idx="60">
                  <c:v>19</c:v>
                </c:pt>
                <c:pt idx="64">
                  <c:v>20</c:v>
                </c:pt>
                <c:pt idx="68">
                  <c:v>21</c:v>
                </c:pt>
                <c:pt idx="72">
                  <c:v>22</c:v>
                </c:pt>
                <c:pt idx="76">
                  <c:v>23</c:v>
                </c:pt>
              </c:strCache>
            </c:strRef>
          </c:cat>
          <c:val>
            <c:numRef>
              <c:f>Sheet1!$C$2:$C$84</c:f>
              <c:numCache>
                <c:formatCode>General</c:formatCode>
                <c:ptCount val="80"/>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numCache>
            </c:numRef>
          </c:val>
          <c:smooth val="0"/>
          <c:extLst>
            <c:ext xmlns:c16="http://schemas.microsoft.com/office/drawing/2014/chart" uri="{C3380CC4-5D6E-409C-BE32-E72D297353CC}">
              <c16:uniqueId val="{00000003-A513-4DEC-B14A-5D9A6C8D6034}"/>
            </c:ext>
          </c:extLst>
        </c:ser>
        <c:dLbls>
          <c:showLegendKey val="0"/>
          <c:showVal val="0"/>
          <c:showCatName val="0"/>
          <c:showSerName val="0"/>
          <c:showPercent val="0"/>
          <c:showBubbleSize val="0"/>
        </c:dLbls>
        <c:marker val="1"/>
        <c:smooth val="0"/>
        <c:axId val="198231552"/>
        <c:axId val="198233088"/>
      </c:lineChart>
      <c:catAx>
        <c:axId val="197974272"/>
        <c:scaling>
          <c:orientation val="minMax"/>
        </c:scaling>
        <c:delete val="0"/>
        <c:axPos val="b"/>
        <c:numFmt formatCode="General" sourceLinked="1"/>
        <c:majorTickMark val="out"/>
        <c:minorTickMark val="none"/>
        <c:tickLblPos val="nextTo"/>
        <c:spPr>
          <a:ln w="2333">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98230016"/>
        <c:crosses val="autoZero"/>
        <c:auto val="1"/>
        <c:lblAlgn val="ctr"/>
        <c:lblOffset val="100"/>
        <c:tickLblSkip val="4"/>
        <c:tickMarkSkip val="4"/>
        <c:noMultiLvlLbl val="0"/>
      </c:catAx>
      <c:valAx>
        <c:axId val="198230016"/>
        <c:scaling>
          <c:orientation val="minMax"/>
          <c:max val="0.03"/>
          <c:min val="-2.0000000000000004E-2"/>
        </c:scaling>
        <c:delete val="0"/>
        <c:axPos val="l"/>
        <c:majorGridlines>
          <c:spPr>
            <a:ln w="2333">
              <a:solidFill>
                <a:schemeClr val="tx1"/>
              </a:solidFill>
              <a:prstDash val="solid"/>
            </a:ln>
          </c:spPr>
        </c:majorGridlines>
        <c:numFmt formatCode="0.0%" sourceLinked="0"/>
        <c:majorTickMark val="out"/>
        <c:minorTickMark val="none"/>
        <c:tickLblPos val="nextTo"/>
        <c:spPr>
          <a:ln w="2333">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97974272"/>
        <c:crosses val="autoZero"/>
        <c:crossBetween val="midCat"/>
        <c:majorUnit val="5.000000000000001E-3"/>
      </c:valAx>
      <c:catAx>
        <c:axId val="198231552"/>
        <c:scaling>
          <c:orientation val="minMax"/>
        </c:scaling>
        <c:delete val="1"/>
        <c:axPos val="b"/>
        <c:numFmt formatCode="General" sourceLinked="1"/>
        <c:majorTickMark val="out"/>
        <c:minorTickMark val="none"/>
        <c:tickLblPos val="nextTo"/>
        <c:crossAx val="198233088"/>
        <c:crosses val="autoZero"/>
        <c:auto val="1"/>
        <c:lblAlgn val="ctr"/>
        <c:lblOffset val="100"/>
        <c:noMultiLvlLbl val="0"/>
      </c:catAx>
      <c:valAx>
        <c:axId val="198233088"/>
        <c:scaling>
          <c:orientation val="minMax"/>
          <c:min val="-2.0000000000000004E-2"/>
        </c:scaling>
        <c:delete val="0"/>
        <c:axPos val="r"/>
        <c:numFmt formatCode="0.0%" sourceLinked="0"/>
        <c:majorTickMark val="cross"/>
        <c:minorTickMark val="none"/>
        <c:tickLblPos val="nextTo"/>
        <c:spPr>
          <a:ln w="2333">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98231552"/>
        <c:crosses val="max"/>
        <c:crossBetween val="midCat"/>
        <c:majorUnit val="0.01"/>
        <c:minorUnit val="0.01"/>
      </c:valAx>
      <c:spPr>
        <a:solidFill>
          <a:schemeClr val="bg1"/>
        </a:solidFill>
        <a:ln w="9334">
          <a:solidFill>
            <a:schemeClr val="tx1"/>
          </a:solidFill>
          <a:prstDash val="solid"/>
        </a:ln>
      </c:spPr>
    </c:plotArea>
    <c:legend>
      <c:legendPos val="r"/>
      <c:legendEntry>
        <c:idx val="1"/>
        <c:txPr>
          <a:bodyPr/>
          <a:lstStyle/>
          <a:p>
            <a:pPr>
              <a:defRPr sz="1000" b="1" i="0" u="none" strike="noStrike" baseline="0">
                <a:solidFill>
                  <a:schemeClr val="tx1"/>
                </a:solidFill>
                <a:latin typeface="+mn-lt"/>
                <a:ea typeface="Times New Roman"/>
                <a:cs typeface="Times New Roman"/>
              </a:defRPr>
            </a:pPr>
            <a:endParaRPr lang="en-US"/>
          </a:p>
        </c:txPr>
      </c:legendEntry>
      <c:legendEntry>
        <c:idx val="3"/>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1113373764841229"/>
          <c:y val="0.79893619163408258"/>
          <c:w val="0.67306665431202573"/>
          <c:h val="0.11962761233318613"/>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32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a:t>CU Net Chargeoff Rate
 Versus
Unemployment Rate</a:t>
            </a:r>
          </a:p>
        </c:rich>
      </c:tx>
      <c:layout>
        <c:manualLayout>
          <c:xMode val="edge"/>
          <c:yMode val="edge"/>
          <c:x val="0.40343915824671078"/>
          <c:y val="2.1150821721844532E-2"/>
        </c:manualLayout>
      </c:layout>
      <c:overlay val="0"/>
      <c:spPr>
        <a:noFill/>
        <a:ln w="17608">
          <a:noFill/>
        </a:ln>
      </c:spPr>
    </c:title>
    <c:autoTitleDeleted val="0"/>
    <c:plotArea>
      <c:layout>
        <c:manualLayout>
          <c:layoutTarget val="inner"/>
          <c:xMode val="edge"/>
          <c:yMode val="edge"/>
          <c:x val="0.10016751425232477"/>
          <c:y val="0.17297637715401554"/>
          <c:w val="0.80177514792899407"/>
          <c:h val="0.73152782895674684"/>
        </c:manualLayout>
      </c:layout>
      <c:barChart>
        <c:barDir val="col"/>
        <c:grouping val="clustered"/>
        <c:varyColors val="0"/>
        <c:ser>
          <c:idx val="0"/>
          <c:order val="0"/>
          <c:tx>
            <c:strRef>
              <c:f>Sheet1!$C$1</c:f>
              <c:strCache>
                <c:ptCount val="1"/>
                <c:pt idx="0">
                  <c:v>Unemployment Rate (Left Axis)</c:v>
                </c:pt>
              </c:strCache>
            </c:strRef>
          </c:tx>
          <c:spPr>
            <a:solidFill>
              <a:schemeClr val="accent3">
                <a:lumMod val="20000"/>
                <a:lumOff val="80000"/>
              </a:schemeClr>
            </a:solidFill>
            <a:ln w="8804">
              <a:solidFill>
                <a:schemeClr val="tx1"/>
              </a:solidFill>
              <a:prstDash val="solid"/>
            </a:ln>
          </c:spPr>
          <c:invertIfNegative val="0"/>
          <c:dPt>
            <c:idx val="53"/>
            <c:invertIfNegative val="0"/>
            <c:bubble3D val="0"/>
            <c:spPr>
              <a:pattFill prst="wdDnDiag">
                <a:fgClr>
                  <a:schemeClr val="accent1">
                    <a:lumMod val="60000"/>
                    <a:lumOff val="40000"/>
                  </a:schemeClr>
                </a:fgClr>
                <a:bgClr>
                  <a:schemeClr val="bg1"/>
                </a:bgClr>
              </a:pattFill>
              <a:ln w="8804">
                <a:solidFill>
                  <a:schemeClr val="tx1"/>
                </a:solidFill>
                <a:prstDash val="solid"/>
              </a:ln>
            </c:spPr>
            <c:extLst>
              <c:ext xmlns:c16="http://schemas.microsoft.com/office/drawing/2014/chart" uri="{C3380CC4-5D6E-409C-BE32-E72D297353CC}">
                <c16:uniqueId val="{00000001-08AD-48B6-A3BD-C56274813822}"/>
              </c:ext>
            </c:extLst>
          </c:dPt>
          <c:dPt>
            <c:idx val="54"/>
            <c:invertIfNegative val="0"/>
            <c:bubble3D val="0"/>
            <c:spPr>
              <a:pattFill prst="wdDnDiag">
                <a:fgClr>
                  <a:schemeClr val="accent1">
                    <a:lumMod val="60000"/>
                    <a:lumOff val="40000"/>
                  </a:schemeClr>
                </a:fgClr>
                <a:bgClr>
                  <a:schemeClr val="bg1"/>
                </a:bgClr>
              </a:pattFill>
              <a:ln w="8804">
                <a:solidFill>
                  <a:schemeClr val="tx1"/>
                </a:solidFill>
                <a:prstDash val="solid"/>
              </a:ln>
            </c:spPr>
            <c:extLst>
              <c:ext xmlns:c16="http://schemas.microsoft.com/office/drawing/2014/chart" uri="{C3380CC4-5D6E-409C-BE32-E72D297353CC}">
                <c16:uniqueId val="{00000003-08AD-48B6-A3BD-C56274813822}"/>
              </c:ext>
            </c:extLst>
          </c:dPt>
          <c:dPt>
            <c:idx val="55"/>
            <c:invertIfNegative val="0"/>
            <c:bubble3D val="0"/>
            <c:spPr>
              <a:pattFill prst="wdDnDiag">
                <a:fgClr>
                  <a:schemeClr val="accent1">
                    <a:lumMod val="60000"/>
                    <a:lumOff val="40000"/>
                  </a:schemeClr>
                </a:fgClr>
                <a:bgClr>
                  <a:schemeClr val="bg1"/>
                </a:bgClr>
              </a:pattFill>
              <a:ln w="8804">
                <a:solidFill>
                  <a:schemeClr val="tx1"/>
                </a:solidFill>
                <a:prstDash val="solid"/>
              </a:ln>
            </c:spPr>
            <c:extLst>
              <c:ext xmlns:c16="http://schemas.microsoft.com/office/drawing/2014/chart" uri="{C3380CC4-5D6E-409C-BE32-E72D297353CC}">
                <c16:uniqueId val="{00000005-08AD-48B6-A3BD-C56274813822}"/>
              </c:ext>
            </c:extLst>
          </c:dPt>
          <c:dPt>
            <c:idx val="56"/>
            <c:invertIfNegative val="0"/>
            <c:bubble3D val="0"/>
            <c:spPr>
              <a:pattFill prst="wdDnDiag">
                <a:fgClr>
                  <a:schemeClr val="accent1">
                    <a:lumMod val="60000"/>
                    <a:lumOff val="40000"/>
                  </a:schemeClr>
                </a:fgClr>
                <a:bgClr>
                  <a:schemeClr val="bg1"/>
                </a:bgClr>
              </a:pattFill>
              <a:ln w="8804">
                <a:solidFill>
                  <a:schemeClr val="tx1"/>
                </a:solidFill>
                <a:prstDash val="solid"/>
              </a:ln>
            </c:spPr>
            <c:extLst>
              <c:ext xmlns:c16="http://schemas.microsoft.com/office/drawing/2014/chart" uri="{C3380CC4-5D6E-409C-BE32-E72D297353CC}">
                <c16:uniqueId val="{00000007-08AD-48B6-A3BD-C56274813822}"/>
              </c:ext>
            </c:extLst>
          </c:dPt>
          <c:dPt>
            <c:idx val="57"/>
            <c:invertIfNegative val="0"/>
            <c:bubble3D val="0"/>
            <c:spPr>
              <a:pattFill prst="wdDnDiag">
                <a:fgClr>
                  <a:schemeClr val="accent1">
                    <a:lumMod val="60000"/>
                    <a:lumOff val="40000"/>
                  </a:schemeClr>
                </a:fgClr>
                <a:bgClr>
                  <a:schemeClr val="bg1"/>
                </a:bgClr>
              </a:pattFill>
              <a:ln w="8804">
                <a:solidFill>
                  <a:schemeClr val="tx1"/>
                </a:solidFill>
                <a:prstDash val="solid"/>
              </a:ln>
            </c:spPr>
            <c:extLst>
              <c:ext xmlns:c16="http://schemas.microsoft.com/office/drawing/2014/chart" uri="{C3380CC4-5D6E-409C-BE32-E72D297353CC}">
                <c16:uniqueId val="{00000009-08AD-48B6-A3BD-C56274813822}"/>
              </c:ext>
            </c:extLst>
          </c:dPt>
          <c:dPt>
            <c:idx val="58"/>
            <c:invertIfNegative val="0"/>
            <c:bubble3D val="0"/>
            <c:spPr>
              <a:pattFill prst="wdDnDiag">
                <a:fgClr>
                  <a:schemeClr val="accent1">
                    <a:lumMod val="60000"/>
                    <a:lumOff val="40000"/>
                  </a:schemeClr>
                </a:fgClr>
                <a:bgClr>
                  <a:schemeClr val="bg1"/>
                </a:bgClr>
              </a:pattFill>
              <a:ln w="8804">
                <a:solidFill>
                  <a:schemeClr val="tx1"/>
                </a:solidFill>
                <a:prstDash val="solid"/>
              </a:ln>
            </c:spPr>
            <c:extLst>
              <c:ext xmlns:c16="http://schemas.microsoft.com/office/drawing/2014/chart" uri="{C3380CC4-5D6E-409C-BE32-E72D297353CC}">
                <c16:uniqueId val="{0000000B-08AD-48B6-A3BD-C56274813822}"/>
              </c:ext>
            </c:extLst>
          </c:dPt>
          <c:dPt>
            <c:idx val="59"/>
            <c:invertIfNegative val="0"/>
            <c:bubble3D val="0"/>
            <c:spPr>
              <a:pattFill prst="wdDnDiag">
                <a:fgClr>
                  <a:schemeClr val="accent1">
                    <a:lumMod val="60000"/>
                    <a:lumOff val="40000"/>
                  </a:schemeClr>
                </a:fgClr>
                <a:bgClr>
                  <a:schemeClr val="bg1"/>
                </a:bgClr>
              </a:pattFill>
              <a:ln w="8804">
                <a:solidFill>
                  <a:schemeClr val="tx1"/>
                </a:solidFill>
                <a:prstDash val="solid"/>
              </a:ln>
            </c:spPr>
            <c:extLst>
              <c:ext xmlns:c16="http://schemas.microsoft.com/office/drawing/2014/chart" uri="{C3380CC4-5D6E-409C-BE32-E72D297353CC}">
                <c16:uniqueId val="{0000000D-08AD-48B6-A3BD-C56274813822}"/>
              </c:ext>
            </c:extLst>
          </c:dPt>
          <c:cat>
            <c:strRef>
              <c:f>Sheet1!$B$2:$B$61</c:f>
              <c:strCache>
                <c:ptCount val="57"/>
                <c:pt idx="0">
                  <c:v>07</c:v>
                </c:pt>
                <c:pt idx="4">
                  <c:v>08</c:v>
                </c:pt>
                <c:pt idx="8">
                  <c:v>09</c:v>
                </c:pt>
                <c:pt idx="12">
                  <c:v>10</c:v>
                </c:pt>
                <c:pt idx="16">
                  <c:v>11</c:v>
                </c:pt>
                <c:pt idx="20">
                  <c:v>12</c:v>
                </c:pt>
                <c:pt idx="24">
                  <c:v>13</c:v>
                </c:pt>
                <c:pt idx="28">
                  <c:v>14</c:v>
                </c:pt>
                <c:pt idx="32">
                  <c:v>15</c:v>
                </c:pt>
                <c:pt idx="36">
                  <c:v>16</c:v>
                </c:pt>
                <c:pt idx="40">
                  <c:v>17</c:v>
                </c:pt>
                <c:pt idx="44">
                  <c:v>18</c:v>
                </c:pt>
                <c:pt idx="48">
                  <c:v>19</c:v>
                </c:pt>
                <c:pt idx="52">
                  <c:v>20</c:v>
                </c:pt>
                <c:pt idx="56">
                  <c:v>21</c:v>
                </c:pt>
              </c:strCache>
            </c:strRef>
          </c:cat>
          <c:val>
            <c:numRef>
              <c:f>Sheet1!$C$2:$C$61</c:f>
              <c:numCache>
                <c:formatCode>0.00%</c:formatCode>
                <c:ptCount val="60"/>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c:v>6.7000000000000004E-2</c:v>
                </c:pt>
                <c:pt idx="29">
                  <c:v>6.2E-2</c:v>
                </c:pt>
                <c:pt idx="30">
                  <c:v>6.0999999999999999E-2</c:v>
                </c:pt>
                <c:pt idx="31">
                  <c:v>5.7000000000000002E-2</c:v>
                </c:pt>
                <c:pt idx="32">
                  <c:v>5.6000000000000001E-2</c:v>
                </c:pt>
                <c:pt idx="33">
                  <c:v>5.3999999999999999E-2</c:v>
                </c:pt>
                <c:pt idx="34">
                  <c:v>5.0999999999999997E-2</c:v>
                </c:pt>
                <c:pt idx="35">
                  <c:v>0.05</c:v>
                </c:pt>
                <c:pt idx="36">
                  <c:v>4.9299999999999997E-2</c:v>
                </c:pt>
                <c:pt idx="37">
                  <c:v>4.8599999999999997E-2</c:v>
                </c:pt>
                <c:pt idx="38">
                  <c:v>4.9299999999999997E-2</c:v>
                </c:pt>
                <c:pt idx="39">
                  <c:v>4.7E-2</c:v>
                </c:pt>
                <c:pt idx="40">
                  <c:v>4.7E-2</c:v>
                </c:pt>
                <c:pt idx="41">
                  <c:v>4.3999999999999997E-2</c:v>
                </c:pt>
                <c:pt idx="42">
                  <c:v>4.2999999999999997E-2</c:v>
                </c:pt>
                <c:pt idx="43">
                  <c:v>4.1000000000000002E-2</c:v>
                </c:pt>
                <c:pt idx="44">
                  <c:v>4.1000000000000002E-2</c:v>
                </c:pt>
                <c:pt idx="45">
                  <c:v>0.04</c:v>
                </c:pt>
                <c:pt idx="46">
                  <c:v>3.6999999999999998E-2</c:v>
                </c:pt>
                <c:pt idx="47">
                  <c:v>3.7999999999999999E-2</c:v>
                </c:pt>
                <c:pt idx="48">
                  <c:v>3.9E-2</c:v>
                </c:pt>
                <c:pt idx="49">
                  <c:v>3.5999999999999997E-2</c:v>
                </c:pt>
                <c:pt idx="50">
                  <c:v>3.5999999999999997E-2</c:v>
                </c:pt>
                <c:pt idx="51">
                  <c:v>3.5000000000000003E-2</c:v>
                </c:pt>
                <c:pt idx="52">
                  <c:v>4.3999999999999997E-2</c:v>
                </c:pt>
                <c:pt idx="53">
                  <c:v>0.111</c:v>
                </c:pt>
                <c:pt idx="54">
                  <c:v>0.08</c:v>
                </c:pt>
                <c:pt idx="55">
                  <c:v>7.4999999999999997E-2</c:v>
                </c:pt>
                <c:pt idx="56">
                  <c:v>7.2499999999999995E-2</c:v>
                </c:pt>
                <c:pt idx="57">
                  <c:v>7.0000000000000007E-2</c:v>
                </c:pt>
                <c:pt idx="58">
                  <c:v>6.7500000000000004E-2</c:v>
                </c:pt>
                <c:pt idx="59">
                  <c:v>6.5000000000000002E-2</c:v>
                </c:pt>
              </c:numCache>
            </c:numRef>
          </c:val>
          <c:extLst>
            <c:ext xmlns:c16="http://schemas.microsoft.com/office/drawing/2014/chart" uri="{C3380CC4-5D6E-409C-BE32-E72D297353CC}">
              <c16:uniqueId val="{0000000E-08AD-48B6-A3BD-C56274813822}"/>
            </c:ext>
          </c:extLst>
        </c:ser>
        <c:dLbls>
          <c:showLegendKey val="0"/>
          <c:showVal val="0"/>
          <c:showCatName val="0"/>
          <c:showSerName val="0"/>
          <c:showPercent val="0"/>
          <c:showBubbleSize val="0"/>
        </c:dLbls>
        <c:gapWidth val="30"/>
        <c:axId val="184655872"/>
        <c:axId val="184657792"/>
      </c:barChart>
      <c:lineChart>
        <c:grouping val="standard"/>
        <c:varyColors val="0"/>
        <c:ser>
          <c:idx val="1"/>
          <c:order val="1"/>
          <c:tx>
            <c:strRef>
              <c:f>Sheet1!$D$1</c:f>
              <c:strCache>
                <c:ptCount val="1"/>
                <c:pt idx="0">
                  <c:v>Net Chargeoff Rate (Right Axis)</c:v>
                </c:pt>
              </c:strCache>
            </c:strRef>
          </c:tx>
          <c:spPr>
            <a:ln w="26412">
              <a:solidFill>
                <a:srgbClr val="FF0000"/>
              </a:solidFill>
              <a:prstDash val="solid"/>
            </a:ln>
          </c:spPr>
          <c:marker>
            <c:symbol val="square"/>
            <c:size val="3"/>
            <c:spPr>
              <a:solidFill>
                <a:srgbClr val="FF0000"/>
              </a:solidFill>
              <a:ln>
                <a:solidFill>
                  <a:srgbClr val="FF0000"/>
                </a:solidFill>
                <a:prstDash val="solid"/>
              </a:ln>
            </c:spPr>
          </c:marker>
          <c:cat>
            <c:strRef>
              <c:f>Sheet1!$B$2:$B$61</c:f>
              <c:strCache>
                <c:ptCount val="57"/>
                <c:pt idx="0">
                  <c:v>07</c:v>
                </c:pt>
                <c:pt idx="4">
                  <c:v>08</c:v>
                </c:pt>
                <c:pt idx="8">
                  <c:v>09</c:v>
                </c:pt>
                <c:pt idx="12">
                  <c:v>10</c:v>
                </c:pt>
                <c:pt idx="16">
                  <c:v>11</c:v>
                </c:pt>
                <c:pt idx="20">
                  <c:v>12</c:v>
                </c:pt>
                <c:pt idx="24">
                  <c:v>13</c:v>
                </c:pt>
                <c:pt idx="28">
                  <c:v>14</c:v>
                </c:pt>
                <c:pt idx="32">
                  <c:v>15</c:v>
                </c:pt>
                <c:pt idx="36">
                  <c:v>16</c:v>
                </c:pt>
                <c:pt idx="40">
                  <c:v>17</c:v>
                </c:pt>
                <c:pt idx="44">
                  <c:v>18</c:v>
                </c:pt>
                <c:pt idx="48">
                  <c:v>19</c:v>
                </c:pt>
                <c:pt idx="52">
                  <c:v>20</c:v>
                </c:pt>
                <c:pt idx="56">
                  <c:v>21</c:v>
                </c:pt>
              </c:strCache>
            </c:strRef>
          </c:cat>
          <c:val>
            <c:numRef>
              <c:f>Sheet1!$D$2:$D$61</c:f>
              <c:numCache>
                <c:formatCode>0.00%</c:formatCode>
                <c:ptCount val="60"/>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c:v>5.4000000000000003E-3</c:v>
                </c:pt>
                <c:pt idx="50">
                  <c:v>5.4999999999999997E-3</c:v>
                </c:pt>
                <c:pt idx="51">
                  <c:v>5.8999999999999999E-3</c:v>
                </c:pt>
                <c:pt idx="52">
                  <c:v>5.7999999999999996E-3</c:v>
                </c:pt>
                <c:pt idx="53">
                  <c:v>7.0000000000000001E-3</c:v>
                </c:pt>
                <c:pt idx="54">
                  <c:v>8.9999999999999993E-3</c:v>
                </c:pt>
                <c:pt idx="55">
                  <c:v>0.01</c:v>
                </c:pt>
                <c:pt idx="56" formatCode="General">
                  <c:v>0.01</c:v>
                </c:pt>
                <c:pt idx="57" formatCode="General">
                  <c:v>0.01</c:v>
                </c:pt>
                <c:pt idx="58" formatCode="General">
                  <c:v>0.01</c:v>
                </c:pt>
                <c:pt idx="59" formatCode="General">
                  <c:v>8.9999999999999993E-3</c:v>
                </c:pt>
              </c:numCache>
            </c:numRef>
          </c:val>
          <c:smooth val="0"/>
          <c:extLst>
            <c:ext xmlns:c16="http://schemas.microsoft.com/office/drawing/2014/chart" uri="{C3380CC4-5D6E-409C-BE32-E72D297353CC}">
              <c16:uniqueId val="{0000000F-08AD-48B6-A3BD-C56274813822}"/>
            </c:ext>
          </c:extLst>
        </c:ser>
        <c:ser>
          <c:idx val="2"/>
          <c:order val="2"/>
          <c:tx>
            <c:strRef>
              <c:f>Sheet1!$E$1</c:f>
              <c:strCache>
                <c:ptCount val="1"/>
                <c:pt idx="0">
                  <c:v>0.5% Natural Chargeoff Rate (Right Axis)</c:v>
                </c:pt>
              </c:strCache>
            </c:strRef>
          </c:tx>
          <c:spPr>
            <a:ln w="8804">
              <a:solidFill>
                <a:schemeClr val="accent2"/>
              </a:solidFill>
              <a:prstDash val="solid"/>
            </a:ln>
          </c:spPr>
          <c:marker>
            <c:symbol val="triangle"/>
            <c:size val="3"/>
            <c:spPr>
              <a:solidFill>
                <a:schemeClr val="accent2"/>
              </a:solidFill>
              <a:ln>
                <a:solidFill>
                  <a:srgbClr val="FF9900"/>
                </a:solidFill>
                <a:prstDash val="solid"/>
              </a:ln>
            </c:spPr>
          </c:marker>
          <c:cat>
            <c:strRef>
              <c:f>Sheet1!$B$2:$B$61</c:f>
              <c:strCache>
                <c:ptCount val="57"/>
                <c:pt idx="0">
                  <c:v>07</c:v>
                </c:pt>
                <c:pt idx="4">
                  <c:v>08</c:v>
                </c:pt>
                <c:pt idx="8">
                  <c:v>09</c:v>
                </c:pt>
                <c:pt idx="12">
                  <c:v>10</c:v>
                </c:pt>
                <c:pt idx="16">
                  <c:v>11</c:v>
                </c:pt>
                <c:pt idx="20">
                  <c:v>12</c:v>
                </c:pt>
                <c:pt idx="24">
                  <c:v>13</c:v>
                </c:pt>
                <c:pt idx="28">
                  <c:v>14</c:v>
                </c:pt>
                <c:pt idx="32">
                  <c:v>15</c:v>
                </c:pt>
                <c:pt idx="36">
                  <c:v>16</c:v>
                </c:pt>
                <c:pt idx="40">
                  <c:v>17</c:v>
                </c:pt>
                <c:pt idx="44">
                  <c:v>18</c:v>
                </c:pt>
                <c:pt idx="48">
                  <c:v>19</c:v>
                </c:pt>
                <c:pt idx="52">
                  <c:v>20</c:v>
                </c:pt>
                <c:pt idx="56">
                  <c:v>21</c:v>
                </c:pt>
              </c:strCache>
            </c:strRef>
          </c:cat>
          <c:val>
            <c:numRef>
              <c:f>Sheet1!$E$2:$E$61</c:f>
              <c:numCache>
                <c:formatCode>0.00%</c:formatCode>
                <c:ptCount val="60"/>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numCache>
            </c:numRef>
          </c:val>
          <c:smooth val="0"/>
          <c:extLst>
            <c:ext xmlns:c16="http://schemas.microsoft.com/office/drawing/2014/chart" uri="{C3380CC4-5D6E-409C-BE32-E72D297353CC}">
              <c16:uniqueId val="{00000010-08AD-48B6-A3BD-C56274813822}"/>
            </c:ext>
          </c:extLst>
        </c:ser>
        <c:dLbls>
          <c:showLegendKey val="0"/>
          <c:showVal val="0"/>
          <c:showCatName val="0"/>
          <c:showSerName val="0"/>
          <c:showPercent val="0"/>
          <c:showBubbleSize val="0"/>
        </c:dLbls>
        <c:marker val="1"/>
        <c:smooth val="0"/>
        <c:axId val="184659328"/>
        <c:axId val="184673408"/>
      </c:lineChart>
      <c:catAx>
        <c:axId val="184655872"/>
        <c:scaling>
          <c:orientation val="minMax"/>
        </c:scaling>
        <c:delete val="0"/>
        <c:axPos val="b"/>
        <c:numFmt formatCode="General" sourceLinked="1"/>
        <c:majorTickMark val="out"/>
        <c:minorTickMark val="none"/>
        <c:tickLblPos val="nextTo"/>
        <c:spPr>
          <a:ln w="2201">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84657792"/>
        <c:crosses val="autoZero"/>
        <c:auto val="1"/>
        <c:lblAlgn val="ctr"/>
        <c:lblOffset val="100"/>
        <c:tickLblSkip val="4"/>
        <c:tickMarkSkip val="4"/>
        <c:noMultiLvlLbl val="0"/>
      </c:catAx>
      <c:valAx>
        <c:axId val="184657792"/>
        <c:scaling>
          <c:orientation val="minMax"/>
          <c:max val="0.16000000000000003"/>
          <c:min val="0"/>
        </c:scaling>
        <c:delete val="0"/>
        <c:axPos val="l"/>
        <c:majorGridlines>
          <c:spPr>
            <a:ln w="2201">
              <a:solidFill>
                <a:schemeClr val="tx1"/>
              </a:solidFill>
              <a:prstDash val="solid"/>
            </a:ln>
          </c:spPr>
        </c:majorGridlines>
        <c:numFmt formatCode="0%" sourceLinked="0"/>
        <c:majorTickMark val="out"/>
        <c:minorTickMark val="none"/>
        <c:tickLblPos val="nextTo"/>
        <c:spPr>
          <a:ln w="2201">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84655872"/>
        <c:crosses val="autoZero"/>
        <c:crossBetween val="between"/>
        <c:majorUnit val="0.01"/>
      </c:valAx>
      <c:catAx>
        <c:axId val="184659328"/>
        <c:scaling>
          <c:orientation val="minMax"/>
        </c:scaling>
        <c:delete val="1"/>
        <c:axPos val="b"/>
        <c:numFmt formatCode="General" sourceLinked="1"/>
        <c:majorTickMark val="out"/>
        <c:minorTickMark val="none"/>
        <c:tickLblPos val="nextTo"/>
        <c:crossAx val="184673408"/>
        <c:crosses val="autoZero"/>
        <c:auto val="1"/>
        <c:lblAlgn val="ctr"/>
        <c:lblOffset val="100"/>
        <c:noMultiLvlLbl val="0"/>
      </c:catAx>
      <c:valAx>
        <c:axId val="184673408"/>
        <c:scaling>
          <c:orientation val="minMax"/>
          <c:max val="1.6000000000000004E-2"/>
        </c:scaling>
        <c:delete val="0"/>
        <c:axPos val="r"/>
        <c:numFmt formatCode="0.0%" sourceLinked="0"/>
        <c:majorTickMark val="cross"/>
        <c:minorTickMark val="none"/>
        <c:tickLblPos val="nextTo"/>
        <c:spPr>
          <a:ln w="2201">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84659328"/>
        <c:crosses val="max"/>
        <c:crossBetween val="between"/>
        <c:majorUnit val="1E-3"/>
      </c:valAx>
      <c:spPr>
        <a:noFill/>
        <a:ln w="8804">
          <a:solidFill>
            <a:schemeClr val="tx1"/>
          </a:solidFill>
          <a:prstDash val="solid"/>
        </a:ln>
      </c:spPr>
    </c:plotArea>
    <c:legend>
      <c:legendPos val="r"/>
      <c:legendEntry>
        <c:idx val="1"/>
        <c:txPr>
          <a:bodyPr/>
          <a:lstStyle/>
          <a:p>
            <a:pPr>
              <a:defRPr sz="1000" b="1" i="0" u="none" strike="noStrike" baseline="0">
                <a:solidFill>
                  <a:schemeClr val="tx1"/>
                </a:solidFill>
                <a:latin typeface="Arial"/>
                <a:ea typeface="Arial"/>
                <a:cs typeface="Arial"/>
              </a:defRPr>
            </a:pPr>
            <a:endParaRPr lang="en-US"/>
          </a:p>
        </c:txPr>
      </c:legendEntry>
      <c:layout>
        <c:manualLayout>
          <c:xMode val="edge"/>
          <c:yMode val="edge"/>
          <c:x val="0.56656906483971792"/>
          <c:y val="0.17133105067659343"/>
          <c:w val="0.33293664134622375"/>
          <c:h val="0.1492588153879908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248"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4359998478452"/>
          <c:y val="3.2995368321192244E-2"/>
          <c:w val="0.87745996424359995"/>
          <c:h val="0.8803011855204077"/>
        </c:manualLayout>
      </c:layout>
      <c:lineChart>
        <c:grouping val="standard"/>
        <c:varyColors val="0"/>
        <c:ser>
          <c:idx val="0"/>
          <c:order val="0"/>
          <c:tx>
            <c:strRef>
              <c:f>Sheet1!$B$1</c:f>
              <c:strCache>
                <c:ptCount val="1"/>
                <c:pt idx="0">
                  <c:v>EU</c:v>
                </c:pt>
              </c:strCache>
            </c:strRef>
          </c:tx>
          <c:spPr>
            <a:ln w="38100" cap="rnd">
              <a:solidFill>
                <a:schemeClr val="accent2"/>
              </a:solidFill>
              <a:round/>
            </a:ln>
            <a:effectLst/>
          </c:spPr>
          <c:marker>
            <c:symbol val="none"/>
          </c:marker>
          <c:cat>
            <c:numRef>
              <c:f>Sheet1!$A$2:$A$281</c:f>
              <c:numCache>
                <c:formatCode>General</c:formatCode>
                <c:ptCount val="2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numCache>
            </c:numRef>
          </c:cat>
          <c:val>
            <c:numRef>
              <c:f>Sheet1!$B$2:$B$281</c:f>
              <c:numCache>
                <c:formatCode>General</c:formatCode>
                <c:ptCount val="280"/>
                <c:pt idx="0">
                  <c:v>5.8340807174887894</c:v>
                </c:pt>
                <c:pt idx="1">
                  <c:v>7.1547085201793719</c:v>
                </c:pt>
                <c:pt idx="2">
                  <c:v>9.0807174887892383</c:v>
                </c:pt>
                <c:pt idx="3">
                  <c:v>11.995515695067265</c:v>
                </c:pt>
                <c:pt idx="4">
                  <c:v>15.547085201793722</c:v>
                </c:pt>
                <c:pt idx="5">
                  <c:v>20.011210762331839</c:v>
                </c:pt>
                <c:pt idx="6">
                  <c:v>25.304932735426011</c:v>
                </c:pt>
                <c:pt idx="7">
                  <c:v>31.269058295964125</c:v>
                </c:pt>
                <c:pt idx="8">
                  <c:v>37.950672645739907</c:v>
                </c:pt>
                <c:pt idx="9">
                  <c:v>48.242152466367713</c:v>
                </c:pt>
                <c:pt idx="10">
                  <c:v>55.470852017937219</c:v>
                </c:pt>
                <c:pt idx="11">
                  <c:v>78.401345291479814</c:v>
                </c:pt>
                <c:pt idx="12">
                  <c:v>95.170403587443943</c:v>
                </c:pt>
                <c:pt idx="13">
                  <c:v>111.64349775784753</c:v>
                </c:pt>
                <c:pt idx="14">
                  <c:v>134.42376681614348</c:v>
                </c:pt>
                <c:pt idx="15">
                  <c:v>156.74215246636771</c:v>
                </c:pt>
                <c:pt idx="16">
                  <c:v>184.52242152466368</c:v>
                </c:pt>
                <c:pt idx="17">
                  <c:v>222.26905829596413</c:v>
                </c:pt>
                <c:pt idx="18">
                  <c:v>261.42600896860989</c:v>
                </c:pt>
                <c:pt idx="19">
                  <c:v>303.31614349775782</c:v>
                </c:pt>
                <c:pt idx="20">
                  <c:v>341.11434977578477</c:v>
                </c:pt>
                <c:pt idx="21">
                  <c:v>391.97309417040361</c:v>
                </c:pt>
                <c:pt idx="22">
                  <c:v>438.0291479820628</c:v>
                </c:pt>
                <c:pt idx="23">
                  <c:v>497.30941704035877</c:v>
                </c:pt>
                <c:pt idx="24">
                  <c:v>567.07623318385652</c:v>
                </c:pt>
                <c:pt idx="25">
                  <c:v>635.4708520179372</c:v>
                </c:pt>
                <c:pt idx="26">
                  <c:v>706.95291479820628</c:v>
                </c:pt>
                <c:pt idx="27">
                  <c:v>763.67937219730936</c:v>
                </c:pt>
                <c:pt idx="28">
                  <c:v>822.58071748878922</c:v>
                </c:pt>
                <c:pt idx="29">
                  <c:v>890.4955156950673</c:v>
                </c:pt>
                <c:pt idx="30">
                  <c:v>957.27354260089692</c:v>
                </c:pt>
                <c:pt idx="31">
                  <c:v>1021.0493273542601</c:v>
                </c:pt>
                <c:pt idx="32">
                  <c:v>1088.7713004484306</c:v>
                </c:pt>
                <c:pt idx="33">
                  <c:v>1149.9663677130045</c:v>
                </c:pt>
                <c:pt idx="34">
                  <c:v>1198.4573991031391</c:v>
                </c:pt>
                <c:pt idx="35">
                  <c:v>1245.3139013452915</c:v>
                </c:pt>
                <c:pt idx="36">
                  <c:v>1295.8587443946187</c:v>
                </c:pt>
                <c:pt idx="37">
                  <c:v>1354.0291479820628</c:v>
                </c:pt>
                <c:pt idx="38">
                  <c:v>1411.1121076233185</c:v>
                </c:pt>
                <c:pt idx="39">
                  <c:v>1469.6008968609865</c:v>
                </c:pt>
                <c:pt idx="40">
                  <c:v>1518.5874439461884</c:v>
                </c:pt>
                <c:pt idx="41">
                  <c:v>1616.4618834080718</c:v>
                </c:pt>
                <c:pt idx="42">
                  <c:v>1655.1659192825111</c:v>
                </c:pt>
                <c:pt idx="43">
                  <c:v>1691.6793721973095</c:v>
                </c:pt>
                <c:pt idx="44">
                  <c:v>1739.4461883408071</c:v>
                </c:pt>
                <c:pt idx="45">
                  <c:v>1813.2421524663678</c:v>
                </c:pt>
                <c:pt idx="46">
                  <c:v>1860.2847533632287</c:v>
                </c:pt>
                <c:pt idx="47">
                  <c:v>1887.585201793722</c:v>
                </c:pt>
                <c:pt idx="48">
                  <c:v>1937.7264573991031</c:v>
                </c:pt>
                <c:pt idx="49">
                  <c:v>1966.5515695067265</c:v>
                </c:pt>
                <c:pt idx="50">
                  <c:v>2001.1367713004483</c:v>
                </c:pt>
                <c:pt idx="51">
                  <c:v>2029.9663677130045</c:v>
                </c:pt>
                <c:pt idx="52">
                  <c:v>2069.3565022421526</c:v>
                </c:pt>
                <c:pt idx="53">
                  <c:v>2074.2264573991033</c:v>
                </c:pt>
                <c:pt idx="54">
                  <c:v>2103.2264573991033</c:v>
                </c:pt>
                <c:pt idx="55">
                  <c:v>2126.2443946188341</c:v>
                </c:pt>
                <c:pt idx="56">
                  <c:v>2151.4058295964123</c:v>
                </c:pt>
                <c:pt idx="57">
                  <c:v>2175.2869955156953</c:v>
                </c:pt>
                <c:pt idx="58">
                  <c:v>2190.9372197309417</c:v>
                </c:pt>
                <c:pt idx="59">
                  <c:v>2210.0022421524664</c:v>
                </c:pt>
                <c:pt idx="60">
                  <c:v>2227.6973094170403</c:v>
                </c:pt>
                <c:pt idx="61">
                  <c:v>2245.4372197309417</c:v>
                </c:pt>
                <c:pt idx="62">
                  <c:v>2258.4237668161436</c:v>
                </c:pt>
                <c:pt idx="63">
                  <c:v>2270.5515695067265</c:v>
                </c:pt>
                <c:pt idx="64">
                  <c:v>2286.1995515695066</c:v>
                </c:pt>
                <c:pt idx="65">
                  <c:v>2309.1434977578474</c:v>
                </c:pt>
                <c:pt idx="66">
                  <c:v>2327.2354260089687</c:v>
                </c:pt>
                <c:pt idx="67">
                  <c:v>2346.3116591928251</c:v>
                </c:pt>
                <c:pt idx="68">
                  <c:v>2359.6300448430493</c:v>
                </c:pt>
                <c:pt idx="69">
                  <c:v>2370.7533632286995</c:v>
                </c:pt>
                <c:pt idx="70" formatCode="0.0">
                  <c:v>2386.2556053811659</c:v>
                </c:pt>
                <c:pt idx="71" formatCode="0.0">
                  <c:v>2399.5291479820626</c:v>
                </c:pt>
                <c:pt idx="72" formatCode="0.0">
                  <c:v>2409.7264573991033</c:v>
                </c:pt>
                <c:pt idx="73" formatCode="0.0">
                  <c:v>2422.9529147982062</c:v>
                </c:pt>
                <c:pt idx="74" formatCode="0.0">
                  <c:v>2435.0493273542602</c:v>
                </c:pt>
                <c:pt idx="75" formatCode="0.0">
                  <c:v>2444.1928251121076</c:v>
                </c:pt>
                <c:pt idx="76" formatCode="0.0">
                  <c:v>2451.5112107623318</c:v>
                </c:pt>
                <c:pt idx="77" formatCode="0.0">
                  <c:v>2459.5560538116592</c:v>
                </c:pt>
                <c:pt idx="78" formatCode="0.0">
                  <c:v>2471.2802690582957</c:v>
                </c:pt>
                <c:pt idx="79" formatCode="0.0">
                  <c:v>2482.3968609865469</c:v>
                </c:pt>
                <c:pt idx="80" formatCode="0.0">
                  <c:v>2492.1322869955156</c:v>
                </c:pt>
                <c:pt idx="81" formatCode="0.0">
                  <c:v>2505.343049327354</c:v>
                </c:pt>
                <c:pt idx="82" formatCode="0.0">
                  <c:v>2513.7264573991033</c:v>
                </c:pt>
                <c:pt idx="83" formatCode="0.0">
                  <c:v>2520.5269058295962</c:v>
                </c:pt>
                <c:pt idx="84" formatCode="0.0">
                  <c:v>2525.6143497757848</c:v>
                </c:pt>
                <c:pt idx="85" formatCode="0.0">
                  <c:v>2533.3721973094171</c:v>
                </c:pt>
                <c:pt idx="86" formatCode="0.0">
                  <c:v>2540.5986547085204</c:v>
                </c:pt>
                <c:pt idx="87" formatCode="0.0">
                  <c:v>2559.4506726457398</c:v>
                </c:pt>
                <c:pt idx="88" formatCode="0.0">
                  <c:v>2570</c:v>
                </c:pt>
                <c:pt idx="89" formatCode="0.0">
                  <c:v>2581.5291479820626</c:v>
                </c:pt>
                <c:pt idx="90" formatCode="0.0">
                  <c:v>2587.663677130045</c:v>
                </c:pt>
                <c:pt idx="91" formatCode="0.0">
                  <c:v>2592.3139013452915</c:v>
                </c:pt>
                <c:pt idx="92" formatCode="0.0">
                  <c:v>2596.3228699551569</c:v>
                </c:pt>
                <c:pt idx="93" formatCode="0.0">
                  <c:v>2606.9192825112109</c:v>
                </c:pt>
                <c:pt idx="94" formatCode="0.0">
                  <c:v>2616.0807174887891</c:v>
                </c:pt>
                <c:pt idx="95" formatCode="0.0">
                  <c:v>2626.134529147982</c:v>
                </c:pt>
                <c:pt idx="96" formatCode="0.0">
                  <c:v>2636.1008968609867</c:v>
                </c:pt>
                <c:pt idx="97" formatCode="0.0">
                  <c:v>2644.1210762331839</c:v>
                </c:pt>
                <c:pt idx="98" formatCode="0.0">
                  <c:v>2650.4955156950673</c:v>
                </c:pt>
                <c:pt idx="99" formatCode="0.0">
                  <c:v>2658.4058295964123</c:v>
                </c:pt>
                <c:pt idx="100" formatCode="0.0">
                  <c:v>2665.6031390134531</c:v>
                </c:pt>
                <c:pt idx="101" formatCode="0.0">
                  <c:v>2675.2421524663678</c:v>
                </c:pt>
                <c:pt idx="102" formatCode="0.0">
                  <c:v>2685.8026905829597</c:v>
                </c:pt>
                <c:pt idx="103" formatCode="0.0">
                  <c:v>2694.730941704036</c:v>
                </c:pt>
                <c:pt idx="104" formatCode="0.0">
                  <c:v>2702.0582959641256</c:v>
                </c:pt>
                <c:pt idx="105" formatCode="0.0">
                  <c:v>2708.3991031390133</c:v>
                </c:pt>
                <c:pt idx="106" formatCode="0.0">
                  <c:v>2716.5</c:v>
                </c:pt>
                <c:pt idx="107" formatCode="0.0">
                  <c:v>2726.1098654708521</c:v>
                </c:pt>
                <c:pt idx="108" formatCode="0.0">
                  <c:v>2738.3946188340806</c:v>
                </c:pt>
                <c:pt idx="109" formatCode="0.0">
                  <c:v>2749.2959641255607</c:v>
                </c:pt>
                <c:pt idx="110" formatCode="0.0">
                  <c:v>2756.9372197309417</c:v>
                </c:pt>
                <c:pt idx="111" formatCode="0.0">
                  <c:v>2762.7578475336322</c:v>
                </c:pt>
                <c:pt idx="112" formatCode="0.0">
                  <c:v>2768.5067264573991</c:v>
                </c:pt>
                <c:pt idx="113" formatCode="0.0">
                  <c:v>2779.6322869955156</c:v>
                </c:pt>
                <c:pt idx="114" formatCode="0.0">
                  <c:v>2789.0336322869957</c:v>
                </c:pt>
                <c:pt idx="115" formatCode="0.0">
                  <c:v>2798.6278026905829</c:v>
                </c:pt>
                <c:pt idx="116" formatCode="0.0">
                  <c:v>2811.5650224215246</c:v>
                </c:pt>
                <c:pt idx="117" formatCode="0.0">
                  <c:v>2817.769058295964</c:v>
                </c:pt>
                <c:pt idx="118" formatCode="0.0">
                  <c:v>2821.4910313901346</c:v>
                </c:pt>
                <c:pt idx="119">
                  <c:v>2835.849776</c:v>
                </c:pt>
                <c:pt idx="120">
                  <c:v>2843.4035869999998</c:v>
                </c:pt>
                <c:pt idx="121" formatCode="0.0">
                  <c:v>2853.7</c:v>
                </c:pt>
                <c:pt idx="122" formatCode="0.0">
                  <c:v>2863.7</c:v>
                </c:pt>
                <c:pt idx="123" formatCode="0.0">
                  <c:v>2873</c:v>
                </c:pt>
                <c:pt idx="124" formatCode="0.0">
                  <c:v>2877.9</c:v>
                </c:pt>
                <c:pt idx="125" formatCode="0.0">
                  <c:v>2883.2</c:v>
                </c:pt>
                <c:pt idx="126" formatCode="0.0">
                  <c:v>2897</c:v>
                </c:pt>
                <c:pt idx="127" formatCode="0.0">
                  <c:v>2903.6</c:v>
                </c:pt>
                <c:pt idx="128" formatCode="0.0">
                  <c:v>2910.8</c:v>
                </c:pt>
                <c:pt idx="129" formatCode="0.0">
                  <c:v>2922.1143497757848</c:v>
                </c:pt>
                <c:pt idx="130" formatCode="0.0">
                  <c:v>2932.8295964125559</c:v>
                </c:pt>
                <c:pt idx="131" formatCode="0.0">
                  <c:v>2939.1233183856502</c:v>
                </c:pt>
                <c:pt idx="132" formatCode="0.0">
                  <c:v>2944.4058295964123</c:v>
                </c:pt>
                <c:pt idx="133" formatCode="0.0">
                  <c:v>2958.7376681614351</c:v>
                </c:pt>
                <c:pt idx="134" formatCode="0.0">
                  <c:v>2965.7869955156953</c:v>
                </c:pt>
                <c:pt idx="135" formatCode="0.0">
                  <c:v>2977.1816143497758</c:v>
                </c:pt>
                <c:pt idx="136" formatCode="0.0">
                  <c:v>2990.1390134529147</c:v>
                </c:pt>
                <c:pt idx="137" formatCode="0.0">
                  <c:v>3003.9618834080716</c:v>
                </c:pt>
                <c:pt idx="138" formatCode="0.0">
                  <c:v>3010.9237668161436</c:v>
                </c:pt>
                <c:pt idx="139" formatCode="0.0">
                  <c:v>3016.8049327354261</c:v>
                </c:pt>
                <c:pt idx="140" formatCode="0.0">
                  <c:v>3040.0941704035877</c:v>
                </c:pt>
                <c:pt idx="141" formatCode="0.0">
                  <c:v>3051.9147982062782</c:v>
                </c:pt>
                <c:pt idx="142" formatCode="0.0">
                  <c:v>3067.1479820627801</c:v>
                </c:pt>
                <c:pt idx="143" formatCode="0.0">
                  <c:v>3084.6771300448431</c:v>
                </c:pt>
                <c:pt idx="144" formatCode="0.0">
                  <c:v>3102.4170403587445</c:v>
                </c:pt>
                <c:pt idx="145" formatCode="0.0">
                  <c:v>3112.3923766816142</c:v>
                </c:pt>
                <c:pt idx="146" formatCode="0.0">
                  <c:v>3120.6121076233185</c:v>
                </c:pt>
                <c:pt idx="147" formatCode="0.0">
                  <c:v>3148.7892376681616</c:v>
                </c:pt>
                <c:pt idx="148" formatCode="0.0">
                  <c:v>3163.5269058295962</c:v>
                </c:pt>
                <c:pt idx="149" formatCode="0.0">
                  <c:v>3180.0313901345294</c:v>
                </c:pt>
                <c:pt idx="150" formatCode="0.0">
                  <c:v>3202.9775784753365</c:v>
                </c:pt>
                <c:pt idx="151" formatCode="0.0">
                  <c:v>3229.0627802690583</c:v>
                </c:pt>
                <c:pt idx="152" formatCode="0.0">
                  <c:v>3240.0224215246635</c:v>
                </c:pt>
                <c:pt idx="153" formatCode="0.0">
                  <c:v>3248.2780269058294</c:v>
                </c:pt>
                <c:pt idx="154" formatCode="0.0">
                  <c:v>3278.096412556054</c:v>
                </c:pt>
                <c:pt idx="155" formatCode="0.0">
                  <c:v>3309.6143497757848</c:v>
                </c:pt>
                <c:pt idx="156" formatCode="0.0">
                  <c:v>3330.2825112107626</c:v>
                </c:pt>
                <c:pt idx="157" formatCode="0.0">
                  <c:v>3360.6547085201792</c:v>
                </c:pt>
                <c:pt idx="158" formatCode="0.0">
                  <c:v>3395.2354260089687</c:v>
                </c:pt>
                <c:pt idx="159" formatCode="0.0">
                  <c:v>3407.6390134529147</c:v>
                </c:pt>
                <c:pt idx="160" formatCode="0.0">
                  <c:v>3418.6524663677128</c:v>
                </c:pt>
                <c:pt idx="161" formatCode="0.0">
                  <c:v>3459.9932735426009</c:v>
                </c:pt>
                <c:pt idx="162" formatCode="0.0">
                  <c:v>3480.0695067264573</c:v>
                </c:pt>
                <c:pt idx="163" formatCode="0.0">
                  <c:v>3515.067264573991</c:v>
                </c:pt>
                <c:pt idx="164" formatCode="0.0">
                  <c:v>3548.5986547085204</c:v>
                </c:pt>
                <c:pt idx="165" formatCode="0.0">
                  <c:v>3591.7847533632289</c:v>
                </c:pt>
                <c:pt idx="166" formatCode="0.0">
                  <c:v>3613.8632286995517</c:v>
                </c:pt>
                <c:pt idx="167" formatCode="0.0">
                  <c:v>3624.5650224215246</c:v>
                </c:pt>
                <c:pt idx="168" formatCode="0.0">
                  <c:v>3681.9977578475336</c:v>
                </c:pt>
                <c:pt idx="169" formatCode="0.0">
                  <c:v>3700.3878923766815</c:v>
                </c:pt>
                <c:pt idx="170" formatCode="0.0">
                  <c:v>3732.6457399103138</c:v>
                </c:pt>
                <c:pt idx="171" formatCode="0.0">
                  <c:v>3766.6591928251123</c:v>
                </c:pt>
                <c:pt idx="172" formatCode="0.0">
                  <c:v>3838.0784753363228</c:v>
                </c:pt>
                <c:pt idx="173" formatCode="0.0">
                  <c:v>3862.1278026905829</c:v>
                </c:pt>
                <c:pt idx="174" formatCode="0.0">
                  <c:v>3885.8475336322872</c:v>
                </c:pt>
                <c:pt idx="175" formatCode="0.0">
                  <c:v>3947.8139013452915</c:v>
                </c:pt>
                <c:pt idx="176" formatCode="0.0">
                  <c:v>3986.2219730941706</c:v>
                </c:pt>
                <c:pt idx="177" formatCode="0.0">
                  <c:v>4033.7780269058294</c:v>
                </c:pt>
                <c:pt idx="178" formatCode="0.0">
                  <c:v>4088.1278026905829</c:v>
                </c:pt>
                <c:pt idx="179" formatCode="0.0">
                  <c:v>4142.3991031390133</c:v>
                </c:pt>
                <c:pt idx="180" formatCode="0.0">
                  <c:v>4159.5313901345289</c:v>
                </c:pt>
                <c:pt idx="181" formatCode="0.0">
                  <c:v>4197.6255605381166</c:v>
                </c:pt>
                <c:pt idx="182" formatCode="0.0">
                  <c:v>4271.4843049327355</c:v>
                </c:pt>
                <c:pt idx="183" formatCode="0.0">
                  <c:v>4315.6322869955156</c:v>
                </c:pt>
                <c:pt idx="184" formatCode="0.0">
                  <c:v>4369.6995515695071</c:v>
                </c:pt>
                <c:pt idx="185" formatCode="0.0">
                  <c:v>4426.4843049327355</c:v>
                </c:pt>
                <c:pt idx="186" formatCode="0.0">
                  <c:v>4492.6143497757848</c:v>
                </c:pt>
                <c:pt idx="187" formatCode="0.0">
                  <c:v>4512.307174887892</c:v>
                </c:pt>
                <c:pt idx="188" formatCode="0.0">
                  <c:v>4528.6995515695071</c:v>
                </c:pt>
                <c:pt idx="189" formatCode="0.0">
                  <c:v>4651.538116591928</c:v>
                </c:pt>
                <c:pt idx="190" formatCode="0.0">
                  <c:v>4706.9058295964123</c:v>
                </c:pt>
                <c:pt idx="191" formatCode="0.0">
                  <c:v>4769.9372197309413</c:v>
                </c:pt>
                <c:pt idx="192" formatCode="0.0">
                  <c:v>4840.8520179372199</c:v>
                </c:pt>
                <c:pt idx="193" formatCode="0.0">
                  <c:v>4917.9932735426009</c:v>
                </c:pt>
                <c:pt idx="194" formatCode="0.0">
                  <c:v>4945.3094170403583</c:v>
                </c:pt>
                <c:pt idx="195" formatCode="0.0">
                  <c:v>4967.2802690582957</c:v>
                </c:pt>
                <c:pt idx="196" formatCode="0.0">
                  <c:v>5101.7040358744398</c:v>
                </c:pt>
                <c:pt idx="197" formatCode="0.0">
                  <c:v>5169.1524663677128</c:v>
                </c:pt>
                <c:pt idx="198" formatCode="0.0">
                  <c:v>5247.3834080717488</c:v>
                </c:pt>
                <c:pt idx="199" formatCode="0.0">
                  <c:v>5336.0739910313905</c:v>
                </c:pt>
                <c:pt idx="200" formatCode="0.0">
                  <c:v>5436.1748878923763</c:v>
                </c:pt>
                <c:pt idx="201" formatCode="0.0">
                  <c:v>5470.4529147982066</c:v>
                </c:pt>
                <c:pt idx="202" formatCode="0.0">
                  <c:v>5499.8968609865469</c:v>
                </c:pt>
                <c:pt idx="203" formatCode="0.0">
                  <c:v>5664.8901345291479</c:v>
                </c:pt>
                <c:pt idx="204" formatCode="0.0">
                  <c:v>5748.4820627802692</c:v>
                </c:pt>
                <c:pt idx="205" formatCode="0.0">
                  <c:v>5812.9125560538114</c:v>
                </c:pt>
                <c:pt idx="206" formatCode="0.0">
                  <c:v>5943.2197309417043</c:v>
                </c:pt>
                <c:pt idx="207" formatCode="0.0">
                  <c:v>6054.0224215246635</c:v>
                </c:pt>
                <c:pt idx="208" formatCode="0.0">
                  <c:v>6094.3878923766815</c:v>
                </c:pt>
                <c:pt idx="209" formatCode="0.0">
                  <c:v>6130.3632286995517</c:v>
                </c:pt>
                <c:pt idx="210" formatCode="0.0">
                  <c:v>6293.089686098655</c:v>
                </c:pt>
                <c:pt idx="211" formatCode="0.0">
                  <c:v>6362.4170403587441</c:v>
                </c:pt>
                <c:pt idx="212" formatCode="0.0">
                  <c:v>6484.8923766816142</c:v>
                </c:pt>
                <c:pt idx="213" formatCode="0.0">
                  <c:v>6590.6524663677128</c:v>
                </c:pt>
                <c:pt idx="214" formatCode="0.0">
                  <c:v>6706.4349775784749</c:v>
                </c:pt>
                <c:pt idx="215" formatCode="0.0">
                  <c:v>6762.5874439461886</c:v>
                </c:pt>
                <c:pt idx="216" formatCode="0.0">
                  <c:v>6810.8766816143498</c:v>
                </c:pt>
                <c:pt idx="217" formatCode="0.0">
                  <c:v>6993.5426008968607</c:v>
                </c:pt>
                <c:pt idx="218" formatCode="0.0">
                  <c:v>7105.089686098655</c:v>
                </c:pt>
                <c:pt idx="219" formatCode="0.0">
                  <c:v>7246.307174887892</c:v>
                </c:pt>
                <c:pt idx="220" formatCode="0.0">
                  <c:v>7409.9215246636768</c:v>
                </c:pt>
                <c:pt idx="221" formatCode="0.0">
                  <c:v>7589.5179372197308</c:v>
                </c:pt>
                <c:pt idx="222" formatCode="0.0">
                  <c:v>7694.2152466367716</c:v>
                </c:pt>
                <c:pt idx="223" formatCode="0.0">
                  <c:v>7778.1457399103138</c:v>
                </c:pt>
                <c:pt idx="224" formatCode="0.0">
                  <c:v>8025.0784753363232</c:v>
                </c:pt>
                <c:pt idx="225" formatCode="0.0">
                  <c:v>8204.192825112108</c:v>
                </c:pt>
                <c:pt idx="226" formatCode="0.0">
                  <c:v>8418.0089686098654</c:v>
                </c:pt>
                <c:pt idx="227" formatCode="0.0">
                  <c:v>8672.7264573991033</c:v>
                </c:pt>
                <c:pt idx="228" formatCode="0.0">
                  <c:v>8925.1502242152474</c:v>
                </c:pt>
                <c:pt idx="229" formatCode="0.0">
                  <c:v>9083.6</c:v>
                </c:pt>
                <c:pt idx="230" formatCode="0.0">
                  <c:v>9223.2999999999993</c:v>
                </c:pt>
                <c:pt idx="231" formatCode="0.0">
                  <c:v>9615.7000000000007</c:v>
                </c:pt>
                <c:pt idx="232" formatCode="0.0">
                  <c:v>9865</c:v>
                </c:pt>
                <c:pt idx="233" formatCode="0.0">
                  <c:v>10179.5</c:v>
                </c:pt>
                <c:pt idx="234" formatCode="0.0">
                  <c:v>10543.1</c:v>
                </c:pt>
                <c:pt idx="235" formatCode="0.0">
                  <c:v>10959.3</c:v>
                </c:pt>
                <c:pt idx="236" formatCode="0.0">
                  <c:v>11198.3</c:v>
                </c:pt>
                <c:pt idx="237" formatCode="0.0">
                  <c:v>11406.6</c:v>
                </c:pt>
                <c:pt idx="238" formatCode="0.0">
                  <c:v>12012.5</c:v>
                </c:pt>
                <c:pt idx="239" formatCode="0.0">
                  <c:v>12396.867713004483</c:v>
                </c:pt>
                <c:pt idx="240" formatCode="0.0">
                  <c:v>12839.508968609865</c:v>
                </c:pt>
                <c:pt idx="241" formatCode="0.0">
                  <c:v>13318.156950672646</c:v>
                </c:pt>
                <c:pt idx="242" formatCode="0.0">
                  <c:v>13838.177130044844</c:v>
                </c:pt>
                <c:pt idx="243" formatCode="0.0">
                  <c:v>14229.533632286995</c:v>
                </c:pt>
                <c:pt idx="244" formatCode="0.0">
                  <c:v>14592.959641255606</c:v>
                </c:pt>
                <c:pt idx="245" formatCode="0.0">
                  <c:v>15087.127802690584</c:v>
                </c:pt>
                <c:pt idx="246" formatCode="0.0">
                  <c:v>15485.948430493274</c:v>
                </c:pt>
                <c:pt idx="247" formatCode="0.0">
                  <c:v>16024.565022421524</c:v>
                </c:pt>
                <c:pt idx="248" formatCode="0.0">
                  <c:v>16567.446188340808</c:v>
                </c:pt>
                <c:pt idx="249" formatCode="0.0">
                  <c:v>17123.900000000001</c:v>
                </c:pt>
                <c:pt idx="250" formatCode="0.0">
                  <c:v>17456.5</c:v>
                </c:pt>
                <c:pt idx="251" formatCode="0.0">
                  <c:v>18014</c:v>
                </c:pt>
                <c:pt idx="252" formatCode="0.0">
                  <c:v>18383.7</c:v>
                </c:pt>
                <c:pt idx="253" formatCode="0.0">
                  <c:v>18790.7</c:v>
                </c:pt>
                <c:pt idx="254" formatCode="0.0">
                  <c:v>19291</c:v>
                </c:pt>
                <c:pt idx="255" formatCode="0.0">
                  <c:v>19762.900000000001</c:v>
                </c:pt>
                <c:pt idx="256" formatCode="0.0">
                  <c:v>20226.099999999999</c:v>
                </c:pt>
                <c:pt idx="257" formatCode="0.0">
                  <c:v>20606.900000000001</c:v>
                </c:pt>
                <c:pt idx="258" formatCode="0.0">
                  <c:v>20903</c:v>
                </c:pt>
                <c:pt idx="259" formatCode="0.0">
                  <c:v>21260.6</c:v>
                </c:pt>
                <c:pt idx="260" formatCode="0.0">
                  <c:v>21714.400000000001</c:v>
                </c:pt>
                <c:pt idx="261" formatCode="0.0">
                  <c:v>22135</c:v>
                </c:pt>
                <c:pt idx="262" formatCode="0.0">
                  <c:v>22563.3</c:v>
                </c:pt>
                <c:pt idx="263" formatCode="0.0">
                  <c:v>22985.599999999999</c:v>
                </c:pt>
                <c:pt idx="264" formatCode="0.0">
                  <c:v>23315.7</c:v>
                </c:pt>
                <c:pt idx="265" formatCode="0.0">
                  <c:v>23552.3</c:v>
                </c:pt>
                <c:pt idx="266">
                  <c:v>23821.4</c:v>
                </c:pt>
                <c:pt idx="267" formatCode="0.0">
                  <c:v>24176.400000000001</c:v>
                </c:pt>
                <c:pt idx="268" formatCode="0.0">
                  <c:v>24533.4</c:v>
                </c:pt>
                <c:pt idx="269" formatCode="0.0">
                  <c:v>24891.7</c:v>
                </c:pt>
                <c:pt idx="270" formatCode="0.0">
                  <c:v>25238.1</c:v>
                </c:pt>
                <c:pt idx="271" formatCode="0.0">
                  <c:v>25505.4</c:v>
                </c:pt>
                <c:pt idx="272" formatCode="0.0">
                  <c:v>25698.6</c:v>
                </c:pt>
              </c:numCache>
            </c:numRef>
          </c:val>
          <c:smooth val="0"/>
          <c:extLst>
            <c:ext xmlns:c16="http://schemas.microsoft.com/office/drawing/2014/chart" uri="{C3380CC4-5D6E-409C-BE32-E72D297353CC}">
              <c16:uniqueId val="{00000000-4E02-A24D-8200-D2CDBEC74D0A}"/>
            </c:ext>
          </c:extLst>
        </c:ser>
        <c:ser>
          <c:idx val="1"/>
          <c:order val="1"/>
          <c:tx>
            <c:strRef>
              <c:f>Sheet1!$C$1</c:f>
              <c:strCache>
                <c:ptCount val="1"/>
                <c:pt idx="0">
                  <c:v>Italy</c:v>
                </c:pt>
              </c:strCache>
            </c:strRef>
          </c:tx>
          <c:spPr>
            <a:ln w="28575" cap="rnd">
              <a:solidFill>
                <a:schemeClr val="tx1">
                  <a:lumMod val="50000"/>
                  <a:lumOff val="50000"/>
                </a:schemeClr>
              </a:solidFill>
              <a:round/>
            </a:ln>
            <a:effectLst/>
          </c:spPr>
          <c:marker>
            <c:symbol val="none"/>
          </c:marker>
          <c:cat>
            <c:numRef>
              <c:f>Sheet1!$A$2:$A$281</c:f>
              <c:numCache>
                <c:formatCode>General</c:formatCode>
                <c:ptCount val="2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numCache>
            </c:numRef>
          </c:cat>
          <c:val>
            <c:numRef>
              <c:f>Sheet1!$C$2:$C$281</c:f>
              <c:numCache>
                <c:formatCode>General</c:formatCode>
                <c:ptCount val="280"/>
                <c:pt idx="0">
                  <c:v>5.3223140495867769</c:v>
                </c:pt>
                <c:pt idx="1">
                  <c:v>7.4876033057851243</c:v>
                </c:pt>
                <c:pt idx="2">
                  <c:v>10.826446280991735</c:v>
                </c:pt>
                <c:pt idx="3">
                  <c:v>14.677685950413224</c:v>
                </c:pt>
                <c:pt idx="4">
                  <c:v>18.644628099173552</c:v>
                </c:pt>
                <c:pt idx="5">
                  <c:v>28</c:v>
                </c:pt>
                <c:pt idx="6">
                  <c:v>33.652892561983471</c:v>
                </c:pt>
                <c:pt idx="7">
                  <c:v>41.355371900826448</c:v>
                </c:pt>
                <c:pt idx="8">
                  <c:v>51.057851239669418</c:v>
                </c:pt>
                <c:pt idx="9">
                  <c:v>63.768595041322314</c:v>
                </c:pt>
                <c:pt idx="10">
                  <c:v>76.628099173553721</c:v>
                </c:pt>
                <c:pt idx="11">
                  <c:v>97.239669421487605</c:v>
                </c:pt>
                <c:pt idx="12">
                  <c:v>121.90082644628099</c:v>
                </c:pt>
                <c:pt idx="13">
                  <c:v>151.60330578512398</c:v>
                </c:pt>
                <c:pt idx="14">
                  <c:v>167.75206611570249</c:v>
                </c:pt>
                <c:pt idx="15">
                  <c:v>205.98347107438016</c:v>
                </c:pt>
                <c:pt idx="16">
                  <c:v>205.98347107438016</c:v>
                </c:pt>
                <c:pt idx="17">
                  <c:v>291.90082644628097</c:v>
                </c:pt>
                <c:pt idx="18">
                  <c:v>349.70247933884298</c:v>
                </c:pt>
                <c:pt idx="19">
                  <c:v>409.04132231404958</c:v>
                </c:pt>
                <c:pt idx="20">
                  <c:v>462.47933884297521</c:v>
                </c:pt>
                <c:pt idx="21">
                  <c:v>520.76033057851237</c:v>
                </c:pt>
                <c:pt idx="22">
                  <c:v>590.29752066115702</c:v>
                </c:pt>
                <c:pt idx="23">
                  <c:v>678.2644628099174</c:v>
                </c:pt>
                <c:pt idx="24">
                  <c:v>777.2066115702479</c:v>
                </c:pt>
                <c:pt idx="25">
                  <c:v>885.58677685950408</c:v>
                </c:pt>
                <c:pt idx="26">
                  <c:v>977.48760330578511</c:v>
                </c:pt>
                <c:pt idx="27">
                  <c:v>1056.6446280991736</c:v>
                </c:pt>
                <c:pt idx="28">
                  <c:v>1143.404958677686</c:v>
                </c:pt>
                <c:pt idx="29">
                  <c:v>1229.5206611570247</c:v>
                </c:pt>
                <c:pt idx="30">
                  <c:v>1332.0495867768595</c:v>
                </c:pt>
                <c:pt idx="31">
                  <c:v>1429.7190082644629</c:v>
                </c:pt>
                <c:pt idx="32">
                  <c:v>1528.4628099173553</c:v>
                </c:pt>
                <c:pt idx="33">
                  <c:v>1614.6942148760331</c:v>
                </c:pt>
                <c:pt idx="34">
                  <c:v>1681.6363636363637</c:v>
                </c:pt>
                <c:pt idx="35">
                  <c:v>1748.6280991735537</c:v>
                </c:pt>
                <c:pt idx="36">
                  <c:v>1827.6694214876034</c:v>
                </c:pt>
                <c:pt idx="37">
                  <c:v>1904.8264462809918</c:v>
                </c:pt>
                <c:pt idx="38">
                  <c:v>1980.611570247934</c:v>
                </c:pt>
                <c:pt idx="39">
                  <c:v>2060.0330578512398</c:v>
                </c:pt>
                <c:pt idx="40">
                  <c:v>2131.3719008264461</c:v>
                </c:pt>
                <c:pt idx="41">
                  <c:v>2190.8595041322315</c:v>
                </c:pt>
                <c:pt idx="42">
                  <c:v>2241.090909090909</c:v>
                </c:pt>
                <c:pt idx="43">
                  <c:v>2304.495867768595</c:v>
                </c:pt>
                <c:pt idx="44">
                  <c:v>2373.9834710743803</c:v>
                </c:pt>
                <c:pt idx="45">
                  <c:v>2439.2892561983472</c:v>
                </c:pt>
                <c:pt idx="46">
                  <c:v>2516.8760330578511</c:v>
                </c:pt>
                <c:pt idx="47">
                  <c:v>2584.5123966942147</c:v>
                </c:pt>
                <c:pt idx="48">
                  <c:v>2636.6280991735539</c:v>
                </c:pt>
                <c:pt idx="49">
                  <c:v>2685.7520661157023</c:v>
                </c:pt>
                <c:pt idx="50">
                  <c:v>2729.8347107438017</c:v>
                </c:pt>
                <c:pt idx="51">
                  <c:v>2792.413223140496</c:v>
                </c:pt>
                <c:pt idx="52">
                  <c:v>2850.1487603305786</c:v>
                </c:pt>
                <c:pt idx="53">
                  <c:v>2907.8512396694214</c:v>
                </c:pt>
                <c:pt idx="54">
                  <c:v>2958.2148760330579</c:v>
                </c:pt>
                <c:pt idx="55">
                  <c:v>2995.504132231405</c:v>
                </c:pt>
                <c:pt idx="56">
                  <c:v>3040.6115702479337</c:v>
                </c:pt>
                <c:pt idx="57">
                  <c:v>3096.3140495867769</c:v>
                </c:pt>
                <c:pt idx="58">
                  <c:v>3140.0495867768595</c:v>
                </c:pt>
                <c:pt idx="59">
                  <c:v>3189.9834710743803</c:v>
                </c:pt>
                <c:pt idx="60">
                  <c:v>3228.9421487603304</c:v>
                </c:pt>
                <c:pt idx="61">
                  <c:v>3267.3553719008264</c:v>
                </c:pt>
                <c:pt idx="62">
                  <c:v>3296.0991735537191</c:v>
                </c:pt>
                <c:pt idx="63">
                  <c:v>3330.6611570247933</c:v>
                </c:pt>
                <c:pt idx="64">
                  <c:v>3365.1404958677685</c:v>
                </c:pt>
                <c:pt idx="65">
                  <c:v>3396.0826446280994</c:v>
                </c:pt>
                <c:pt idx="66" formatCode="0.0">
                  <c:v>3428.5619834710742</c:v>
                </c:pt>
                <c:pt idx="67" formatCode="0.0">
                  <c:v>3459.9669421487602</c:v>
                </c:pt>
                <c:pt idx="68" formatCode="0.0">
                  <c:v>3482.9256198347107</c:v>
                </c:pt>
                <c:pt idx="69" formatCode="0.0">
                  <c:v>3503.1074380165287</c:v>
                </c:pt>
                <c:pt idx="70" formatCode="0">
                  <c:v>3520.8760330578511</c:v>
                </c:pt>
                <c:pt idx="71" formatCode="0">
                  <c:v>3544.7438016528927</c:v>
                </c:pt>
                <c:pt idx="72" formatCode="0.0">
                  <c:v>3567.9008264462809</c:v>
                </c:pt>
                <c:pt idx="73" formatCode="0.0">
                  <c:v>3589.8347107438017</c:v>
                </c:pt>
                <c:pt idx="74" formatCode="0.0">
                  <c:v>3607.7355371900826</c:v>
                </c:pt>
                <c:pt idx="75" formatCode="0.0">
                  <c:v>3620.9917355371899</c:v>
                </c:pt>
                <c:pt idx="76" formatCode="0.0">
                  <c:v>3633.2892561983472</c:v>
                </c:pt>
                <c:pt idx="77" formatCode="0.0">
                  <c:v>3656.4628099173556</c:v>
                </c:pt>
                <c:pt idx="78" formatCode="0.0">
                  <c:v>3671.1404958677685</c:v>
                </c:pt>
                <c:pt idx="79" formatCode="0.0">
                  <c:v>3687.5371900826444</c:v>
                </c:pt>
                <c:pt idx="80" formatCode="0.0">
                  <c:v>3700.5785123966944</c:v>
                </c:pt>
                <c:pt idx="81" formatCode="0.0">
                  <c:v>3715.0413223140495</c:v>
                </c:pt>
                <c:pt idx="82" formatCode="0.0">
                  <c:v>3726.1983471074382</c:v>
                </c:pt>
                <c:pt idx="83" formatCode="0.0">
                  <c:v>3733.6528925619837</c:v>
                </c:pt>
                <c:pt idx="84" formatCode="0.0">
                  <c:v>3747.090909090909</c:v>
                </c:pt>
                <c:pt idx="85" formatCode="0.0">
                  <c:v>3758.0826446280994</c:v>
                </c:pt>
                <c:pt idx="86" formatCode="0.0">
                  <c:v>3768.6942148760331</c:v>
                </c:pt>
                <c:pt idx="87" formatCode="0.0">
                  <c:v>3779.4710743801652</c:v>
                </c:pt>
                <c:pt idx="88" formatCode="0.0">
                  <c:v>3790.5289256198348</c:v>
                </c:pt>
                <c:pt idx="89" formatCode="0.0">
                  <c:v>3799.3057851239669</c:v>
                </c:pt>
                <c:pt idx="90" formatCode="0.0">
                  <c:v>3804.2644628099174</c:v>
                </c:pt>
                <c:pt idx="91" formatCode="0.0">
                  <c:v>3810.8264462809916</c:v>
                </c:pt>
                <c:pt idx="92" formatCode="0.0">
                  <c:v>3820.4793388429753</c:v>
                </c:pt>
                <c:pt idx="93" formatCode="0.0">
                  <c:v>3830.2809917355371</c:v>
                </c:pt>
                <c:pt idx="94" formatCode="0.0">
                  <c:v>3838.8099173553719</c:v>
                </c:pt>
                <c:pt idx="95" formatCode="0.0">
                  <c:v>3845.6859504132231</c:v>
                </c:pt>
                <c:pt idx="96" formatCode="0.0">
                  <c:v>3851.1900826446281</c:v>
                </c:pt>
                <c:pt idx="97" formatCode="0.0">
                  <c:v>3854.495867768595</c:v>
                </c:pt>
                <c:pt idx="98" formatCode="0.0">
                  <c:v>3859.7520661157023</c:v>
                </c:pt>
                <c:pt idx="99" formatCode="0.0">
                  <c:v>3865.0578512396696</c:v>
                </c:pt>
                <c:pt idx="100" formatCode="0.0">
                  <c:v>3867.9834710743803</c:v>
                </c:pt>
                <c:pt idx="101" formatCode="0.0">
                  <c:v>3876.5454545454545</c:v>
                </c:pt>
                <c:pt idx="102" formatCode="0.0">
                  <c:v>3881.0082644628101</c:v>
                </c:pt>
                <c:pt idx="103" formatCode="0.0">
                  <c:v>3884.2644628099174</c:v>
                </c:pt>
                <c:pt idx="104" formatCode="0.0">
                  <c:v>3888.8925619834713</c:v>
                </c:pt>
                <c:pt idx="105" formatCode="0.0">
                  <c:v>3893.5702479338843</c:v>
                </c:pt>
                <c:pt idx="106" formatCode="0.0">
                  <c:v>3896.909090909091</c:v>
                </c:pt>
                <c:pt idx="107" formatCode="0.0">
                  <c:v>3903.1735537190084</c:v>
                </c:pt>
                <c:pt idx="108" formatCode="0.0">
                  <c:v>3905.8677685950415</c:v>
                </c:pt>
                <c:pt idx="109" formatCode="0.0">
                  <c:v>3911.586776859504</c:v>
                </c:pt>
                <c:pt idx="110" formatCode="0.0">
                  <c:v>3917.1735537190084</c:v>
                </c:pt>
                <c:pt idx="111" formatCode="0.0">
                  <c:v>3922.1487603305786</c:v>
                </c:pt>
                <c:pt idx="112" formatCode="0.0">
                  <c:v>3925.6198347107438</c:v>
                </c:pt>
                <c:pt idx="113" formatCode="0.0">
                  <c:v>3931.0413223140495</c:v>
                </c:pt>
                <c:pt idx="114" formatCode="0.0">
                  <c:v>3936.5123966942147</c:v>
                </c:pt>
                <c:pt idx="115" formatCode="0.0">
                  <c:v>3934.0661157024792</c:v>
                </c:pt>
                <c:pt idx="116" formatCode="0.0">
                  <c:v>3938.4297520661157</c:v>
                </c:pt>
                <c:pt idx="117" formatCode="0.0">
                  <c:v>3942.1322314049585</c:v>
                </c:pt>
                <c:pt idx="118" formatCode="0.0">
                  <c:v>3945.7851239669421</c:v>
                </c:pt>
                <c:pt idx="119" formatCode="0.0">
                  <c:v>3947.7</c:v>
                </c:pt>
                <c:pt idx="120" formatCode="0.0">
                  <c:v>3957.2</c:v>
                </c:pt>
                <c:pt idx="121" formatCode="0.0">
                  <c:v>3962.1</c:v>
                </c:pt>
                <c:pt idx="122" formatCode="0.0">
                  <c:v>3966.3</c:v>
                </c:pt>
                <c:pt idx="123" formatCode="0.0">
                  <c:v>3969.2</c:v>
                </c:pt>
                <c:pt idx="124" formatCode="0.0">
                  <c:v>3972.1</c:v>
                </c:pt>
                <c:pt idx="125" formatCode="0.0">
                  <c:v>3974.1</c:v>
                </c:pt>
                <c:pt idx="126" formatCode="0.0">
                  <c:v>3976.5</c:v>
                </c:pt>
                <c:pt idx="127" formatCode="0.0">
                  <c:v>3979.5</c:v>
                </c:pt>
                <c:pt idx="128" formatCode="0.0">
                  <c:v>3982.8</c:v>
                </c:pt>
                <c:pt idx="129" formatCode="0.0">
                  <c:v>3986.5123966942147</c:v>
                </c:pt>
                <c:pt idx="130" formatCode="0.0">
                  <c:v>3990.3966942148759</c:v>
                </c:pt>
                <c:pt idx="131" formatCode="0.0">
                  <c:v>3993.5702479338843</c:v>
                </c:pt>
                <c:pt idx="132" formatCode="0.0">
                  <c:v>3997.0082644628101</c:v>
                </c:pt>
                <c:pt idx="133" formatCode="0.0">
                  <c:v>3999.2727272727275</c:v>
                </c:pt>
                <c:pt idx="134" formatCode="0.0">
                  <c:v>4002.4628099173556</c:v>
                </c:pt>
                <c:pt idx="135" formatCode="0.0">
                  <c:v>4006</c:v>
                </c:pt>
                <c:pt idx="136" formatCode="0.0">
                  <c:v>4010.5619834710742</c:v>
                </c:pt>
                <c:pt idx="137" formatCode="0.0">
                  <c:v>4013.6694214876034</c:v>
                </c:pt>
                <c:pt idx="138" formatCode="0.0">
                  <c:v>4017.5371900826444</c:v>
                </c:pt>
                <c:pt idx="139" formatCode="0.0">
                  <c:v>4020.3305785123966</c:v>
                </c:pt>
                <c:pt idx="140" formatCode="0.0">
                  <c:v>4022.2148760330579</c:v>
                </c:pt>
                <c:pt idx="141" formatCode="0.0">
                  <c:v>4024.8925619834713</c:v>
                </c:pt>
                <c:pt idx="142" formatCode="0.0">
                  <c:v>4028.6942148760331</c:v>
                </c:pt>
                <c:pt idx="143" formatCode="0.0">
                  <c:v>4032.5123966942147</c:v>
                </c:pt>
                <c:pt idx="144" formatCode="0.0">
                  <c:v>4036.6280991735539</c:v>
                </c:pt>
                <c:pt idx="145" formatCode="0.0">
                  <c:v>4040.2314049586776</c:v>
                </c:pt>
                <c:pt idx="146" formatCode="0.0">
                  <c:v>4043.3719008264461</c:v>
                </c:pt>
                <c:pt idx="147" formatCode="0.0">
                  <c:v>4045.4876033057853</c:v>
                </c:pt>
                <c:pt idx="148" formatCode="0.0">
                  <c:v>4050.1157024793388</c:v>
                </c:pt>
                <c:pt idx="149" formatCode="0.0">
                  <c:v>4055.1735537190084</c:v>
                </c:pt>
                <c:pt idx="150" formatCode="0.0">
                  <c:v>4059.3388429752067</c:v>
                </c:pt>
                <c:pt idx="151" formatCode="0.0">
                  <c:v>4063.8677685950415</c:v>
                </c:pt>
                <c:pt idx="152" formatCode="0.0">
                  <c:v>4068.0661157024792</c:v>
                </c:pt>
                <c:pt idx="153" formatCode="0.0">
                  <c:v>4070.8429752066118</c:v>
                </c:pt>
                <c:pt idx="154" formatCode="0.0">
                  <c:v>4074.181818181818</c:v>
                </c:pt>
                <c:pt idx="155" formatCode="0.0">
                  <c:v>4078.9421487603304</c:v>
                </c:pt>
                <c:pt idx="156" formatCode="0.0">
                  <c:v>4085.2561983471073</c:v>
                </c:pt>
                <c:pt idx="157" formatCode="0.0">
                  <c:v>4091.5206611570247</c:v>
                </c:pt>
                <c:pt idx="158" formatCode="0.0">
                  <c:v>4096.3966942148763</c:v>
                </c:pt>
                <c:pt idx="159" formatCode="0.0">
                  <c:v>4100.3305785123966</c:v>
                </c:pt>
                <c:pt idx="160" formatCode="0.0">
                  <c:v>4102.9586776859505</c:v>
                </c:pt>
                <c:pt idx="161" formatCode="0.0">
                  <c:v>4106.0991735537191</c:v>
                </c:pt>
                <c:pt idx="162" formatCode="0.0">
                  <c:v>4112.4462809917359</c:v>
                </c:pt>
                <c:pt idx="163" formatCode="0.0">
                  <c:v>4119.0743801652889</c:v>
                </c:pt>
                <c:pt idx="164" formatCode="0.0">
                  <c:v>4128.1983471074382</c:v>
                </c:pt>
                <c:pt idx="165" formatCode="0.0">
                  <c:v>4133.9338842975203</c:v>
                </c:pt>
                <c:pt idx="166" formatCode="0.0">
                  <c:v>4141.5867768595044</c:v>
                </c:pt>
                <c:pt idx="167" formatCode="0.0">
                  <c:v>4145.8677685950415</c:v>
                </c:pt>
                <c:pt idx="168" formatCode="0.0">
                  <c:v>4152.6776859504134</c:v>
                </c:pt>
                <c:pt idx="169" formatCode="0.0">
                  <c:v>4160.545454545455</c:v>
                </c:pt>
                <c:pt idx="170" formatCode="0.0">
                  <c:v>4169.1735537190079</c:v>
                </c:pt>
                <c:pt idx="171" formatCode="0.0">
                  <c:v>4178.6611570247933</c:v>
                </c:pt>
                <c:pt idx="172" formatCode="0.0">
                  <c:v>4189.0578512396696</c:v>
                </c:pt>
                <c:pt idx="173" formatCode="0.0">
                  <c:v>4196.9421487603304</c:v>
                </c:pt>
                <c:pt idx="174" formatCode="0.0">
                  <c:v>4202.2314049586776</c:v>
                </c:pt>
                <c:pt idx="175" formatCode="0.0">
                  <c:v>4208.8595041322315</c:v>
                </c:pt>
                <c:pt idx="176" formatCode="0.0">
                  <c:v>4219.4710743801652</c:v>
                </c:pt>
                <c:pt idx="177" formatCode="0.0">
                  <c:v>4233.3553719008269</c:v>
                </c:pt>
                <c:pt idx="178" formatCode="0.0">
                  <c:v>4249.0082644628101</c:v>
                </c:pt>
                <c:pt idx="179" formatCode="0.0">
                  <c:v>4266.7107438016528</c:v>
                </c:pt>
                <c:pt idx="180" formatCode="0.0">
                  <c:v>4286.6942148760327</c:v>
                </c:pt>
                <c:pt idx="181" formatCode="0.0">
                  <c:v>4302.4462809917359</c:v>
                </c:pt>
                <c:pt idx="182" formatCode="0.0">
                  <c:v>4316.9256198347111</c:v>
                </c:pt>
                <c:pt idx="183" formatCode="0.0">
                  <c:v>4339.5041322314046</c:v>
                </c:pt>
                <c:pt idx="184" formatCode="0.0">
                  <c:v>4362.7933884297518</c:v>
                </c:pt>
                <c:pt idx="185" formatCode="0.0">
                  <c:v>4386.9256198347111</c:v>
                </c:pt>
                <c:pt idx="186" formatCode="0.0">
                  <c:v>4410.7933884297518</c:v>
                </c:pt>
                <c:pt idx="187" formatCode="0.0">
                  <c:v>4433.3553719008269</c:v>
                </c:pt>
                <c:pt idx="188" formatCode="0.0">
                  <c:v>4449.818181818182</c:v>
                </c:pt>
                <c:pt idx="189" formatCode="0.0">
                  <c:v>4465.9338842975203</c:v>
                </c:pt>
                <c:pt idx="190" formatCode="0.0">
                  <c:v>4487.8512396694214</c:v>
                </c:pt>
                <c:pt idx="191" formatCode="0.0">
                  <c:v>4510.9421487603304</c:v>
                </c:pt>
                <c:pt idx="192" formatCode="0.0">
                  <c:v>4539.5702479338843</c:v>
                </c:pt>
                <c:pt idx="193" formatCode="0.0">
                  <c:v>4567.5702479338843</c:v>
                </c:pt>
                <c:pt idx="194" formatCode="0.0">
                  <c:v>4588.9917355371899</c:v>
                </c:pt>
                <c:pt idx="195" formatCode="0.0">
                  <c:v>4608</c:v>
                </c:pt>
                <c:pt idx="196" formatCode="0.0">
                  <c:v>4630.6280991735539</c:v>
                </c:pt>
                <c:pt idx="197" formatCode="0.0">
                  <c:v>4654.2644628099169</c:v>
                </c:pt>
                <c:pt idx="198" formatCode="0.0">
                  <c:v>4680.6611570247933</c:v>
                </c:pt>
                <c:pt idx="199" formatCode="0.0">
                  <c:v>4707.3719008264461</c:v>
                </c:pt>
                <c:pt idx="200" formatCode="0.0">
                  <c:v>4732.181818181818</c:v>
                </c:pt>
                <c:pt idx="201" formatCode="0.0">
                  <c:v>4756.2479338842977</c:v>
                </c:pt>
                <c:pt idx="202" formatCode="0.0">
                  <c:v>4772.909090909091</c:v>
                </c:pt>
                <c:pt idx="203" formatCode="0.0">
                  <c:v>4793.2231404958675</c:v>
                </c:pt>
                <c:pt idx="204" formatCode="0.0">
                  <c:v>4817.2231404958675</c:v>
                </c:pt>
                <c:pt idx="205" formatCode="0.0">
                  <c:v>4843.3884297520663</c:v>
                </c:pt>
                <c:pt idx="206" formatCode="0.0">
                  <c:v>4874.909090909091</c:v>
                </c:pt>
                <c:pt idx="207" formatCode="0.0">
                  <c:v>4901.9669421487606</c:v>
                </c:pt>
                <c:pt idx="208" formatCode="0.0">
                  <c:v>4928.1983471074382</c:v>
                </c:pt>
                <c:pt idx="209" formatCode="0.0">
                  <c:v>4950.5123966942147</c:v>
                </c:pt>
                <c:pt idx="210" formatCode="0.0">
                  <c:v>4973.5041322314046</c:v>
                </c:pt>
                <c:pt idx="211" formatCode="0.0">
                  <c:v>5000.6115702479337</c:v>
                </c:pt>
                <c:pt idx="212" formatCode="0.0">
                  <c:v>5030.1322314049585</c:v>
                </c:pt>
                <c:pt idx="213" formatCode="0.0">
                  <c:v>5061.7355371900831</c:v>
                </c:pt>
                <c:pt idx="214" formatCode="0.0">
                  <c:v>5092.6280991735539</c:v>
                </c:pt>
                <c:pt idx="215" formatCode="0.0">
                  <c:v>5121.818181818182</c:v>
                </c:pt>
                <c:pt idx="216" formatCode="0.0">
                  <c:v>5146.5123966942147</c:v>
                </c:pt>
                <c:pt idx="217" formatCode="0.0">
                  <c:v>5173.7355371900831</c:v>
                </c:pt>
                <c:pt idx="218" formatCode="0.0">
                  <c:v>5204.3140495867765</c:v>
                </c:pt>
                <c:pt idx="219" formatCode="0.0">
                  <c:v>5246.4297520661157</c:v>
                </c:pt>
                <c:pt idx="220" formatCode="0.0">
                  <c:v>5287.7355371900831</c:v>
                </c:pt>
                <c:pt idx="221" formatCode="0.0">
                  <c:v>5334.727272727273</c:v>
                </c:pt>
                <c:pt idx="222" formatCode="0.0">
                  <c:v>5377.3388429752067</c:v>
                </c:pt>
                <c:pt idx="223" formatCode="0.0">
                  <c:v>5414.6446280991731</c:v>
                </c:pt>
                <c:pt idx="224" formatCode="0.0">
                  <c:v>5458.8925619834708</c:v>
                </c:pt>
                <c:pt idx="225" formatCode="0.0">
                  <c:v>5519.6694214876034</c:v>
                </c:pt>
                <c:pt idx="226" formatCode="0.0">
                  <c:v>5593.3553719008269</c:v>
                </c:pt>
                <c:pt idx="227" formatCode="0.0">
                  <c:v>5682.1487603305786</c:v>
                </c:pt>
                <c:pt idx="228" formatCode="0.0">
                  <c:v>5776.7603305785124</c:v>
                </c:pt>
                <c:pt idx="229" formatCode="0.0">
                  <c:v>5866.9</c:v>
                </c:pt>
                <c:pt idx="230" formatCode="0.0">
                  <c:v>5943.3</c:v>
                </c:pt>
                <c:pt idx="231" formatCode="0.0">
                  <c:v>6040.8</c:v>
                </c:pt>
                <c:pt idx="232" formatCode="0.0">
                  <c:v>6162</c:v>
                </c:pt>
                <c:pt idx="233" formatCode="0.0">
                  <c:v>6307.5</c:v>
                </c:pt>
                <c:pt idx="234" formatCode="0.0">
                  <c:v>6472.9</c:v>
                </c:pt>
                <c:pt idx="235" formatCode="0.0">
                  <c:v>6653.5</c:v>
                </c:pt>
                <c:pt idx="236" formatCode="0.0">
                  <c:v>6847</c:v>
                </c:pt>
                <c:pt idx="237" formatCode="0.0">
                  <c:v>6847</c:v>
                </c:pt>
                <c:pt idx="238" formatCode="0.0">
                  <c:v>7001.3</c:v>
                </c:pt>
                <c:pt idx="239" formatCode="0.0">
                  <c:v>7180.9752066115707</c:v>
                </c:pt>
                <c:pt idx="240" formatCode="0.0">
                  <c:v>7432.1983471074382</c:v>
                </c:pt>
                <c:pt idx="241" formatCode="0.0">
                  <c:v>7697.9504132231405</c:v>
                </c:pt>
                <c:pt idx="242" formatCode="0.0">
                  <c:v>8014.363636363636</c:v>
                </c:pt>
                <c:pt idx="243" formatCode="0.0">
                  <c:v>8338.9917355371908</c:v>
                </c:pt>
                <c:pt idx="244" formatCode="0.0">
                  <c:v>8690.6115702479347</c:v>
                </c:pt>
                <c:pt idx="245" formatCode="0.0">
                  <c:v>8971.7190082644629</c:v>
                </c:pt>
                <c:pt idx="246" formatCode="0.0">
                  <c:v>9335.1735537190089</c:v>
                </c:pt>
                <c:pt idx="247" formatCode="0.0">
                  <c:v>9748.1983471074382</c:v>
                </c:pt>
                <c:pt idx="248" formatCode="0.0">
                  <c:v>10191.652892561984</c:v>
                </c:pt>
                <c:pt idx="249" formatCode="0.0">
                  <c:v>10705.4</c:v>
                </c:pt>
                <c:pt idx="250" formatCode="0.0">
                  <c:v>11230.2</c:v>
                </c:pt>
                <c:pt idx="251" formatCode="0.0">
                  <c:v>11724.5</c:v>
                </c:pt>
                <c:pt idx="252" formatCode="0.0">
                  <c:v>12092.4</c:v>
                </c:pt>
                <c:pt idx="253" formatCode="0.0">
                  <c:v>12559.2</c:v>
                </c:pt>
                <c:pt idx="254" formatCode="0.0">
                  <c:v>13064.1</c:v>
                </c:pt>
                <c:pt idx="255" formatCode="0.0">
                  <c:v>13634.4</c:v>
                </c:pt>
                <c:pt idx="256" formatCode="0.0">
                  <c:v>14259.2</c:v>
                </c:pt>
                <c:pt idx="257" formatCode="0.0">
                  <c:v>14917.2</c:v>
                </c:pt>
                <c:pt idx="258" formatCode="0.0">
                  <c:v>15456.3</c:v>
                </c:pt>
                <c:pt idx="259" formatCode="0.0">
                  <c:v>15873.9</c:v>
                </c:pt>
                <c:pt idx="260" formatCode="0.0">
                  <c:v>16453.900000000001</c:v>
                </c:pt>
                <c:pt idx="261" formatCode="0.0">
                  <c:v>16998.7</c:v>
                </c:pt>
                <c:pt idx="262" formatCode="0.0">
                  <c:v>17626.5</c:v>
                </c:pt>
                <c:pt idx="263" formatCode="0.0">
                  <c:v>18302.5</c:v>
                </c:pt>
                <c:pt idx="264" formatCode="0.0">
                  <c:v>18918.2</c:v>
                </c:pt>
                <c:pt idx="265" formatCode="0.0">
                  <c:v>19479.8</c:v>
                </c:pt>
                <c:pt idx="266">
                  <c:v>19931.900000000001</c:v>
                </c:pt>
                <c:pt idx="267" formatCode="0.0">
                  <c:v>20464</c:v>
                </c:pt>
                <c:pt idx="268" formatCode="0.0">
                  <c:v>21030.6</c:v>
                </c:pt>
                <c:pt idx="269" formatCode="0.0">
                  <c:v>21628.6</c:v>
                </c:pt>
                <c:pt idx="270" formatCode="0.0">
                  <c:v>22244.1</c:v>
                </c:pt>
                <c:pt idx="271" formatCode="0.0">
                  <c:v>22818.7</c:v>
                </c:pt>
                <c:pt idx="272" formatCode="0.0">
                  <c:v>23287.1</c:v>
                </c:pt>
                <c:pt idx="273" formatCode="0.0">
                  <c:v>23666</c:v>
                </c:pt>
                <c:pt idx="274" formatCode="0.0">
                  <c:v>24050</c:v>
                </c:pt>
                <c:pt idx="275" formatCode="0.0">
                  <c:v>24477.3</c:v>
                </c:pt>
                <c:pt idx="276" formatCode="0.0">
                  <c:v>24956.6</c:v>
                </c:pt>
                <c:pt idx="277" formatCode="0.0">
                  <c:v>25425.1</c:v>
                </c:pt>
                <c:pt idx="278" formatCode="0.0">
                  <c:v>25860</c:v>
                </c:pt>
                <c:pt idx="279" formatCode="0.0">
                  <c:v>26201.3</c:v>
                </c:pt>
              </c:numCache>
            </c:numRef>
          </c:val>
          <c:smooth val="0"/>
          <c:extLst>
            <c:ext xmlns:c16="http://schemas.microsoft.com/office/drawing/2014/chart" uri="{C3380CC4-5D6E-409C-BE32-E72D297353CC}">
              <c16:uniqueId val="{00000001-4E02-A24D-8200-D2CDBEC74D0A}"/>
            </c:ext>
          </c:extLst>
        </c:ser>
        <c:ser>
          <c:idx val="2"/>
          <c:order val="2"/>
          <c:tx>
            <c:strRef>
              <c:f>Sheet1!$D$1</c:f>
              <c:strCache>
                <c:ptCount val="1"/>
                <c:pt idx="0">
                  <c:v>Spain</c:v>
                </c:pt>
              </c:strCache>
            </c:strRef>
          </c:tx>
          <c:spPr>
            <a:ln w="38100" cap="rnd">
              <a:solidFill>
                <a:srgbClr val="FFFF00"/>
              </a:solidFill>
              <a:round/>
            </a:ln>
            <a:effectLst/>
          </c:spPr>
          <c:marker>
            <c:symbol val="none"/>
          </c:marker>
          <c:cat>
            <c:numRef>
              <c:f>Sheet1!$A$2:$A$281</c:f>
              <c:numCache>
                <c:formatCode>General</c:formatCode>
                <c:ptCount val="2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numCache>
            </c:numRef>
          </c:cat>
          <c:val>
            <c:numRef>
              <c:f>Sheet1!$D$2:$D$281</c:f>
              <c:numCache>
                <c:formatCode>General</c:formatCode>
                <c:ptCount val="280"/>
                <c:pt idx="0">
                  <c:v>5.534188034188035</c:v>
                </c:pt>
                <c:pt idx="1">
                  <c:v>8.5470085470085468</c:v>
                </c:pt>
                <c:pt idx="2">
                  <c:v>10.683760683760685</c:v>
                </c:pt>
                <c:pt idx="3">
                  <c:v>14.380341880341881</c:v>
                </c:pt>
                <c:pt idx="4">
                  <c:v>22.927350427350429</c:v>
                </c:pt>
                <c:pt idx="5">
                  <c:v>36.217948717948723</c:v>
                </c:pt>
                <c:pt idx="6">
                  <c:v>48.653846153846153</c:v>
                </c:pt>
                <c:pt idx="7">
                  <c:v>48.653846153846153</c:v>
                </c:pt>
                <c:pt idx="8">
                  <c:v>111.7948717948718</c:v>
                </c:pt>
                <c:pt idx="9">
                  <c:v>136.55982905982907</c:v>
                </c:pt>
                <c:pt idx="10">
                  <c:v>166.62393162393164</c:v>
                </c:pt>
                <c:pt idx="11">
                  <c:v>212.43589743589746</c:v>
                </c:pt>
                <c:pt idx="12">
                  <c:v>251.02564102564105</c:v>
                </c:pt>
                <c:pt idx="13">
                  <c:v>297.22222222222223</c:v>
                </c:pt>
                <c:pt idx="14">
                  <c:v>383.82478632478637</c:v>
                </c:pt>
                <c:pt idx="15">
                  <c:v>436.11111111111114</c:v>
                </c:pt>
                <c:pt idx="16">
                  <c:v>542.17948717948718</c:v>
                </c:pt>
                <c:pt idx="17">
                  <c:v>614.70085470085473</c:v>
                </c:pt>
                <c:pt idx="18">
                  <c:v>750.76923076923083</c:v>
                </c:pt>
                <c:pt idx="19">
                  <c:v>852.24358974358984</c:v>
                </c:pt>
                <c:pt idx="20">
                  <c:v>1058.0128205128206</c:v>
                </c:pt>
                <c:pt idx="21">
                  <c:v>1234.7435897435898</c:v>
                </c:pt>
                <c:pt idx="22">
                  <c:v>1404.2521367521369</c:v>
                </c:pt>
                <c:pt idx="23">
                  <c:v>1564.8504273504275</c:v>
                </c:pt>
                <c:pt idx="24">
                  <c:v>1711.7521367521369</c:v>
                </c:pt>
                <c:pt idx="25">
                  <c:v>1879.4017094017095</c:v>
                </c:pt>
                <c:pt idx="26">
                  <c:v>2049.6367521367524</c:v>
                </c:pt>
                <c:pt idx="27">
                  <c:v>2224.7435897435898</c:v>
                </c:pt>
                <c:pt idx="28">
                  <c:v>2394.5512820512822</c:v>
                </c:pt>
                <c:pt idx="29">
                  <c:v>2546.9871794871797</c:v>
                </c:pt>
                <c:pt idx="30">
                  <c:v>2695.897435897436</c:v>
                </c:pt>
                <c:pt idx="31">
                  <c:v>2812.9487179487182</c:v>
                </c:pt>
                <c:pt idx="32">
                  <c:v>2920.4059829059829</c:v>
                </c:pt>
                <c:pt idx="33">
                  <c:v>3032.9487179487182</c:v>
                </c:pt>
                <c:pt idx="34">
                  <c:v>3167.0940170940171</c:v>
                </c:pt>
                <c:pt idx="35">
                  <c:v>3273.9743589743593</c:v>
                </c:pt>
                <c:pt idx="36">
                  <c:v>3381.9017094017095</c:v>
                </c:pt>
                <c:pt idx="37">
                  <c:v>3483.4829059829062</c:v>
                </c:pt>
                <c:pt idx="38">
                  <c:v>3564.7649572649575</c:v>
                </c:pt>
                <c:pt idx="39">
                  <c:v>3634.5940170940171</c:v>
                </c:pt>
                <c:pt idx="40">
                  <c:v>3686.7735042735044</c:v>
                </c:pt>
                <c:pt idx="41">
                  <c:v>3795.8119658119658</c:v>
                </c:pt>
                <c:pt idx="42">
                  <c:v>3951.8803418803423</c:v>
                </c:pt>
                <c:pt idx="43">
                  <c:v>4077.7564102564106</c:v>
                </c:pt>
                <c:pt idx="44">
                  <c:v>4096.7094017094023</c:v>
                </c:pt>
                <c:pt idx="45">
                  <c:v>4245.1709401709404</c:v>
                </c:pt>
                <c:pt idx="46">
                  <c:v>4277.9914529914531</c:v>
                </c:pt>
                <c:pt idx="47">
                  <c:v>4362.7777777777783</c:v>
                </c:pt>
                <c:pt idx="48">
                  <c:v>4452.7564102564102</c:v>
                </c:pt>
                <c:pt idx="49">
                  <c:v>4551.7948717948721</c:v>
                </c:pt>
                <c:pt idx="50">
                  <c:v>4337.393162393163</c:v>
                </c:pt>
                <c:pt idx="51">
                  <c:v>4399.6794871794873</c:v>
                </c:pt>
                <c:pt idx="52">
                  <c:v>4436.6239316239316</c:v>
                </c:pt>
                <c:pt idx="53">
                  <c:v>4475.7478632478633</c:v>
                </c:pt>
                <c:pt idx="54">
                  <c:v>4503.6965811965811</c:v>
                </c:pt>
                <c:pt idx="55">
                  <c:v>4549.5085470085469</c:v>
                </c:pt>
                <c:pt idx="56">
                  <c:v>4560.5769230769238</c:v>
                </c:pt>
                <c:pt idx="57" formatCode="0.0">
                  <c:v>4598.6324786324785</c:v>
                </c:pt>
                <c:pt idx="58" formatCode="0.0">
                  <c:v>4627.8205128205127</c:v>
                </c:pt>
                <c:pt idx="59" formatCode="0.0">
                  <c:v>4646.7094017094023</c:v>
                </c:pt>
                <c:pt idx="60" formatCode="0.0">
                  <c:v>4658.3547008547012</c:v>
                </c:pt>
                <c:pt idx="61" formatCode="0">
                  <c:v>4686.5170940170947</c:v>
                </c:pt>
                <c:pt idx="62" formatCode="0">
                  <c:v>4707.7991452991455</c:v>
                </c:pt>
                <c:pt idx="63" formatCode="0.0">
                  <c:v>4731.7735042735048</c:v>
                </c:pt>
                <c:pt idx="64" formatCode="0.0">
                  <c:v>4761.9017094017099</c:v>
                </c:pt>
                <c:pt idx="65" formatCode="0.0">
                  <c:v>4777.3076923076924</c:v>
                </c:pt>
                <c:pt idx="66" formatCode="0">
                  <c:v>4793.8034188034189</c:v>
                </c:pt>
                <c:pt idx="67" formatCode="0">
                  <c:v>4859.7435897435898</c:v>
                </c:pt>
                <c:pt idx="68" formatCode="0">
                  <c:v>4872.4358974358975</c:v>
                </c:pt>
                <c:pt idx="69" formatCode="0">
                  <c:v>4886.5598290598291</c:v>
                </c:pt>
                <c:pt idx="70" formatCode="0">
                  <c:v>4904.7008547008554</c:v>
                </c:pt>
                <c:pt idx="71" formatCode="0">
                  <c:v>4918.4401709401709</c:v>
                </c:pt>
                <c:pt idx="72" formatCode="0">
                  <c:v>4929.4444444444443</c:v>
                </c:pt>
                <c:pt idx="73" formatCode="0.0">
                  <c:v>4929.4444444444443</c:v>
                </c:pt>
                <c:pt idx="74" formatCode="0.0">
                  <c:v>4948.8461538461543</c:v>
                </c:pt>
                <c:pt idx="75" formatCode="0.0">
                  <c:v>4958.0555555555557</c:v>
                </c:pt>
                <c:pt idx="76" formatCode="0.0">
                  <c:v>4969.1239316239316</c:v>
                </c:pt>
                <c:pt idx="77" formatCode="0.0">
                  <c:v>4979.4230769230771</c:v>
                </c:pt>
                <c:pt idx="78" formatCode="0.0">
                  <c:v>5017.6068376068379</c:v>
                </c:pt>
                <c:pt idx="79" formatCode="0.0">
                  <c:v>5027.5641025641025</c:v>
                </c:pt>
                <c:pt idx="80" formatCode="0.0">
                  <c:v>5037.863247863248</c:v>
                </c:pt>
                <c:pt idx="81" formatCode="0.0">
                  <c:v>5029.9145299145302</c:v>
                </c:pt>
                <c:pt idx="82" formatCode="0.0">
                  <c:v>5048.2692307692314</c:v>
                </c:pt>
                <c:pt idx="83" formatCode="0.0">
                  <c:v>5048.2692307692314</c:v>
                </c:pt>
                <c:pt idx="84" formatCode="0.0">
                  <c:v>5083.461538461539</c:v>
                </c:pt>
                <c:pt idx="85" formatCode="0.0">
                  <c:v>5097.5213675213681</c:v>
                </c:pt>
                <c:pt idx="86" formatCode="0.0">
                  <c:v>5111.7094017094023</c:v>
                </c:pt>
                <c:pt idx="87" formatCode="0.0">
                  <c:v>5117.0726495726503</c:v>
                </c:pt>
                <c:pt idx="88" formatCode="0.0">
                  <c:v>5120.4700854700859</c:v>
                </c:pt>
                <c:pt idx="89" formatCode="0.0">
                  <c:v>5126.7521367521367</c:v>
                </c:pt>
                <c:pt idx="90" formatCode="0.0">
                  <c:v>5135.1709401709404</c:v>
                </c:pt>
                <c:pt idx="91" formatCode="0.0">
                  <c:v>5142.3076923076924</c:v>
                </c:pt>
                <c:pt idx="92" formatCode="0.0">
                  <c:v>5149.1025641025644</c:v>
                </c:pt>
                <c:pt idx="93" formatCode="0.0">
                  <c:v>5156.1965811965811</c:v>
                </c:pt>
                <c:pt idx="94" formatCode="0.0">
                  <c:v>5161.3247863247871</c:v>
                </c:pt>
                <c:pt idx="95" formatCode="0.0">
                  <c:v>5164.893162393163</c:v>
                </c:pt>
                <c:pt idx="96" formatCode="0.0">
                  <c:v>5170.2136752136757</c:v>
                </c:pt>
                <c:pt idx="97" formatCode="0.0">
                  <c:v>5176.9230769230771</c:v>
                </c:pt>
                <c:pt idx="98" formatCode="0.0">
                  <c:v>5186.0470085470088</c:v>
                </c:pt>
                <c:pt idx="99" formatCode="0.0">
                  <c:v>5196.7735042735048</c:v>
                </c:pt>
                <c:pt idx="100" formatCode="0.0">
                  <c:v>5205.235042735043</c:v>
                </c:pt>
                <c:pt idx="101" formatCode="0.0">
                  <c:v>5212.1367521367529</c:v>
                </c:pt>
                <c:pt idx="102" formatCode="0.0">
                  <c:v>5216.0042735042734</c:v>
                </c:pt>
                <c:pt idx="103" formatCode="0.0">
                  <c:v>5220.6837606837607</c:v>
                </c:pt>
                <c:pt idx="104" formatCode="0.0">
                  <c:v>5228.2692307692314</c:v>
                </c:pt>
                <c:pt idx="105" formatCode="0.0">
                  <c:v>5240.7692307692314</c:v>
                </c:pt>
                <c:pt idx="106" formatCode="0.0">
                  <c:v>5247.3290598290605</c:v>
                </c:pt>
                <c:pt idx="107" formatCode="0.0">
                  <c:v>5255.0854700854707</c:v>
                </c:pt>
                <c:pt idx="108" formatCode="0.0">
                  <c:v>5262.2222222222226</c:v>
                </c:pt>
                <c:pt idx="109" formatCode="0.0">
                  <c:v>5267.1794871794873</c:v>
                </c:pt>
                <c:pt idx="110" formatCode="0.0">
                  <c:v>5272.4786324786328</c:v>
                </c:pt>
                <c:pt idx="111" formatCode="0.0">
                  <c:v>5279.6153846153848</c:v>
                </c:pt>
                <c:pt idx="112" formatCode="0.0">
                  <c:v>5288.1623931623935</c:v>
                </c:pt>
                <c:pt idx="113" formatCode="0.0">
                  <c:v>5297.1153846153848</c:v>
                </c:pt>
                <c:pt idx="114" formatCode="0.0">
                  <c:v>5309.166666666667</c:v>
                </c:pt>
                <c:pt idx="115" formatCode="0.0">
                  <c:v>5315.598290598291</c:v>
                </c:pt>
                <c:pt idx="116" formatCode="0.0">
                  <c:v>5319.8717948717949</c:v>
                </c:pt>
                <c:pt idx="117" formatCode="0.0">
                  <c:v>5326.3034188034189</c:v>
                </c:pt>
                <c:pt idx="118" formatCode="0.0">
                  <c:v>5334.5940170940175</c:v>
                </c:pt>
                <c:pt idx="119" formatCode="0.0">
                  <c:v>5344.1</c:v>
                </c:pt>
                <c:pt idx="120" formatCode="0.0">
                  <c:v>5353.5</c:v>
                </c:pt>
                <c:pt idx="121" formatCode="0.0">
                  <c:v>5353.5</c:v>
                </c:pt>
                <c:pt idx="122" formatCode="0.0">
                  <c:v>5353.5</c:v>
                </c:pt>
                <c:pt idx="123" formatCode="0.0">
                  <c:v>5380.1</c:v>
                </c:pt>
                <c:pt idx="124" formatCode="0.0">
                  <c:v>5387.4</c:v>
                </c:pt>
                <c:pt idx="125" formatCode="0.0">
                  <c:v>5395.6</c:v>
                </c:pt>
                <c:pt idx="126" formatCode="0.0">
                  <c:v>5407.2</c:v>
                </c:pt>
                <c:pt idx="127" formatCode="0.0">
                  <c:v>5425.4</c:v>
                </c:pt>
                <c:pt idx="128" formatCode="0.0">
                  <c:v>5425.4</c:v>
                </c:pt>
                <c:pt idx="129" formatCode="0.0">
                  <c:v>5425.3846153846162</c:v>
                </c:pt>
                <c:pt idx="130" formatCode="0.0">
                  <c:v>5469.0811965811972</c:v>
                </c:pt>
                <c:pt idx="131" formatCode="0.0">
                  <c:v>5483.3119658119658</c:v>
                </c:pt>
                <c:pt idx="132" formatCode="0.0">
                  <c:v>5502.0085470085478</c:v>
                </c:pt>
                <c:pt idx="133" formatCode="0.0">
                  <c:v>5531.0897435897441</c:v>
                </c:pt>
                <c:pt idx="134" formatCode="0.0">
                  <c:v>5561.0042735042734</c:v>
                </c:pt>
                <c:pt idx="135" formatCode="0.0">
                  <c:v>5561.0042735042734</c:v>
                </c:pt>
                <c:pt idx="136" formatCode="0.0">
                  <c:v>5561.0042735042734</c:v>
                </c:pt>
                <c:pt idx="137" formatCode="0.0">
                  <c:v>5658.8888888888896</c:v>
                </c:pt>
                <c:pt idx="138" formatCode="0.0">
                  <c:v>5687.9059829059834</c:v>
                </c:pt>
                <c:pt idx="139" formatCode="0.0">
                  <c:v>5716.9017094017099</c:v>
                </c:pt>
                <c:pt idx="140" formatCode="0.0">
                  <c:v>5772.7777777777783</c:v>
                </c:pt>
                <c:pt idx="141" formatCode="0.0">
                  <c:v>5820.961538461539</c:v>
                </c:pt>
                <c:pt idx="142" formatCode="0.0">
                  <c:v>5820.961538461539</c:v>
                </c:pt>
                <c:pt idx="143" formatCode="0.0">
                  <c:v>5820.961538461539</c:v>
                </c:pt>
                <c:pt idx="144" formatCode="0.0">
                  <c:v>5956.8803418803418</c:v>
                </c:pt>
                <c:pt idx="145" formatCode="0.0">
                  <c:v>5995.9401709401709</c:v>
                </c:pt>
                <c:pt idx="146" formatCode="0.0">
                  <c:v>6039.3376068376074</c:v>
                </c:pt>
                <c:pt idx="147" formatCode="0.0">
                  <c:v>6098.931623931624</c:v>
                </c:pt>
                <c:pt idx="148" formatCode="0.0">
                  <c:v>6165</c:v>
                </c:pt>
                <c:pt idx="149" formatCode="0.0">
                  <c:v>6165</c:v>
                </c:pt>
                <c:pt idx="150" formatCode="0.0">
                  <c:v>6165</c:v>
                </c:pt>
                <c:pt idx="151" formatCode="0.0">
                  <c:v>6347.3076923076924</c:v>
                </c:pt>
                <c:pt idx="152" formatCode="0.0">
                  <c:v>6470.3846153846162</c:v>
                </c:pt>
                <c:pt idx="153" formatCode="0.0">
                  <c:v>6533.4829059829062</c:v>
                </c:pt>
                <c:pt idx="154" formatCode="0.0">
                  <c:v>6620.8333333333339</c:v>
                </c:pt>
                <c:pt idx="155" formatCode="0.0">
                  <c:v>6717.1367521367529</c:v>
                </c:pt>
                <c:pt idx="156" formatCode="0.0">
                  <c:v>6717.1367521367529</c:v>
                </c:pt>
                <c:pt idx="157" formatCode="0.0">
                  <c:v>6717.1367521367529</c:v>
                </c:pt>
                <c:pt idx="158" formatCode="0.0">
                  <c:v>6901.2820512820517</c:v>
                </c:pt>
                <c:pt idx="159" formatCode="0.0">
                  <c:v>6978.8888888888896</c:v>
                </c:pt>
                <c:pt idx="160" formatCode="0.0">
                  <c:v>7046.666666666667</c:v>
                </c:pt>
                <c:pt idx="161" formatCode="0.0">
                  <c:v>7207.9914529914531</c:v>
                </c:pt>
                <c:pt idx="162" formatCode="0.0">
                  <c:v>7325.0641025641035</c:v>
                </c:pt>
                <c:pt idx="163" formatCode="0.0">
                  <c:v>7325.0641025641035</c:v>
                </c:pt>
                <c:pt idx="164" formatCode="0.0">
                  <c:v>7325.0641025641035</c:v>
                </c:pt>
                <c:pt idx="165" formatCode="0.0">
                  <c:v>7672.6923076923085</c:v>
                </c:pt>
                <c:pt idx="166" formatCode="0.0">
                  <c:v>7781.9658119658125</c:v>
                </c:pt>
                <c:pt idx="167" formatCode="0.0">
                  <c:v>7924.5085470085478</c:v>
                </c:pt>
                <c:pt idx="168" formatCode="0.0">
                  <c:v>8074.9145299145302</c:v>
                </c:pt>
                <c:pt idx="169" formatCode="0.0">
                  <c:v>8249.0170940170938</c:v>
                </c:pt>
                <c:pt idx="170" formatCode="0.0">
                  <c:v>8249.0170940170938</c:v>
                </c:pt>
                <c:pt idx="171" formatCode="0.0">
                  <c:v>8249.0170940170938</c:v>
                </c:pt>
                <c:pt idx="172" formatCode="0.0">
                  <c:v>8663.1623931623944</c:v>
                </c:pt>
                <c:pt idx="173" formatCode="0.0">
                  <c:v>8815.235042735043</c:v>
                </c:pt>
                <c:pt idx="174" formatCode="0.0">
                  <c:v>8971.1324786324785</c:v>
                </c:pt>
                <c:pt idx="175" formatCode="0.0">
                  <c:v>9177.5</c:v>
                </c:pt>
                <c:pt idx="176" formatCode="0.0">
                  <c:v>9386.4529914529921</c:v>
                </c:pt>
                <c:pt idx="177" formatCode="0.0">
                  <c:v>9386.4529914529921</c:v>
                </c:pt>
                <c:pt idx="178" formatCode="0.0">
                  <c:v>9386.4529914529921</c:v>
                </c:pt>
                <c:pt idx="179" formatCode="0.0">
                  <c:v>9890.1282051282051</c:v>
                </c:pt>
                <c:pt idx="180" formatCode="0.0">
                  <c:v>10063.525641025642</c:v>
                </c:pt>
                <c:pt idx="181" formatCode="0.0">
                  <c:v>10246.880341880342</c:v>
                </c:pt>
                <c:pt idx="182" formatCode="0.0">
                  <c:v>10438.311965811967</c:v>
                </c:pt>
                <c:pt idx="183" formatCode="0.0">
                  <c:v>10662.158119658121</c:v>
                </c:pt>
                <c:pt idx="184" formatCode="0.0">
                  <c:v>10662.158119658121</c:v>
                </c:pt>
                <c:pt idx="185" formatCode="0.0">
                  <c:v>10662.158119658121</c:v>
                </c:pt>
                <c:pt idx="186" formatCode="0.0">
                  <c:v>11229.679487179488</c:v>
                </c:pt>
                <c:pt idx="187" formatCode="0.0">
                  <c:v>11421.217948717949</c:v>
                </c:pt>
                <c:pt idx="188" formatCode="0.0">
                  <c:v>11610.662393162394</c:v>
                </c:pt>
                <c:pt idx="189" formatCode="0.0">
                  <c:v>11840.662393162394</c:v>
                </c:pt>
                <c:pt idx="190" formatCode="0.0">
                  <c:v>12100.982905982906</c:v>
                </c:pt>
                <c:pt idx="191" formatCode="0.0">
                  <c:v>12100.982905982906</c:v>
                </c:pt>
                <c:pt idx="192" formatCode="0.0">
                  <c:v>12100.982905982906</c:v>
                </c:pt>
                <c:pt idx="193" formatCode="0.0">
                  <c:v>12686.538461538463</c:v>
                </c:pt>
                <c:pt idx="194" formatCode="0.0">
                  <c:v>12888.183760683762</c:v>
                </c:pt>
                <c:pt idx="195" formatCode="0.0">
                  <c:v>13127.350427350428</c:v>
                </c:pt>
                <c:pt idx="196" formatCode="0.0">
                  <c:v>13368.611111111111</c:v>
                </c:pt>
                <c:pt idx="197" formatCode="0.0">
                  <c:v>13676.068376068377</c:v>
                </c:pt>
                <c:pt idx="198" formatCode="0.0">
                  <c:v>13676.068376068377</c:v>
                </c:pt>
                <c:pt idx="199" formatCode="0.0">
                  <c:v>13676.068376068377</c:v>
                </c:pt>
                <c:pt idx="200" formatCode="0.0">
                  <c:v>14347.606837606838</c:v>
                </c:pt>
                <c:pt idx="201" formatCode="0.0">
                  <c:v>14578.354700854701</c:v>
                </c:pt>
                <c:pt idx="202" formatCode="0.0">
                  <c:v>14819.57264957265</c:v>
                </c:pt>
                <c:pt idx="203" formatCode="0.0">
                  <c:v>15047.200854700855</c:v>
                </c:pt>
                <c:pt idx="204" formatCode="0.0">
                  <c:v>15309.423076923078</c:v>
                </c:pt>
                <c:pt idx="205" formatCode="0.0">
                  <c:v>15309.423076923078</c:v>
                </c:pt>
                <c:pt idx="206" formatCode="0.0">
                  <c:v>15309.423076923078</c:v>
                </c:pt>
                <c:pt idx="207" formatCode="0.0">
                  <c:v>15988.589743589744</c:v>
                </c:pt>
                <c:pt idx="208" formatCode="0.0">
                  <c:v>15988.589743589744</c:v>
                </c:pt>
                <c:pt idx="209" formatCode="0.0">
                  <c:v>16435.641025641027</c:v>
                </c:pt>
                <c:pt idx="210" formatCode="0.0">
                  <c:v>16636.901709401711</c:v>
                </c:pt>
                <c:pt idx="211" formatCode="0.0">
                  <c:v>16878.888888888891</c:v>
                </c:pt>
                <c:pt idx="212" formatCode="0.0">
                  <c:v>16878.888888888891</c:v>
                </c:pt>
                <c:pt idx="213" formatCode="0.0">
                  <c:v>16878.888888888891</c:v>
                </c:pt>
                <c:pt idx="214" formatCode="0.0">
                  <c:v>17380.598290598293</c:v>
                </c:pt>
                <c:pt idx="215" formatCode="0.0">
                  <c:v>17636.965811965812</c:v>
                </c:pt>
                <c:pt idx="216" formatCode="0.0">
                  <c:v>17861.13247863248</c:v>
                </c:pt>
                <c:pt idx="217" formatCode="0.0">
                  <c:v>18126.581196581199</c:v>
                </c:pt>
                <c:pt idx="218" formatCode="0.0">
                  <c:v>18399.829059829062</c:v>
                </c:pt>
                <c:pt idx="219" formatCode="0.0">
                  <c:v>18399.829059829062</c:v>
                </c:pt>
                <c:pt idx="220" formatCode="0.0">
                  <c:v>18399.829059829062</c:v>
                </c:pt>
                <c:pt idx="221" formatCode="0.0">
                  <c:v>18995.042735042734</c:v>
                </c:pt>
                <c:pt idx="222" formatCode="0.0">
                  <c:v>19147.136752136754</c:v>
                </c:pt>
                <c:pt idx="223" formatCode="0.0">
                  <c:v>19402.905982905984</c:v>
                </c:pt>
                <c:pt idx="224" formatCode="0.0">
                  <c:v>19687.478632478633</c:v>
                </c:pt>
                <c:pt idx="225" formatCode="0.0">
                  <c:v>20011.965811965812</c:v>
                </c:pt>
                <c:pt idx="226" formatCode="0.0">
                  <c:v>20011.965811965812</c:v>
                </c:pt>
                <c:pt idx="227" formatCode="0.0">
                  <c:v>20011.965811965812</c:v>
                </c:pt>
                <c:pt idx="228" formatCode="0.0">
                  <c:v>20011.965811965812</c:v>
                </c:pt>
                <c:pt idx="229" formatCode="0.0">
                  <c:v>20821.599999999999</c:v>
                </c:pt>
                <c:pt idx="230" formatCode="0.0">
                  <c:v>21118</c:v>
                </c:pt>
                <c:pt idx="231" formatCode="0.0">
                  <c:v>21480.7</c:v>
                </c:pt>
                <c:pt idx="232" formatCode="0.0">
                  <c:v>21929.1</c:v>
                </c:pt>
                <c:pt idx="233" formatCode="0.0">
                  <c:v>22353.200000000001</c:v>
                </c:pt>
                <c:pt idx="234" formatCode="0.0">
                  <c:v>22353.200000000001</c:v>
                </c:pt>
                <c:pt idx="235" formatCode="0.0">
                  <c:v>22353.200000000001</c:v>
                </c:pt>
                <c:pt idx="236" formatCode="0.0">
                  <c:v>23468.400000000001</c:v>
                </c:pt>
                <c:pt idx="237" formatCode="0.0">
                  <c:v>23861.9</c:v>
                </c:pt>
                <c:pt idx="238" formatCode="0.0">
                  <c:v>24284.3</c:v>
                </c:pt>
                <c:pt idx="239" formatCode="0.0">
                  <c:v>24788.098290598293</c:v>
                </c:pt>
                <c:pt idx="240" formatCode="0.0">
                  <c:v>25335</c:v>
                </c:pt>
                <c:pt idx="241" formatCode="0.0">
                  <c:v>25335</c:v>
                </c:pt>
                <c:pt idx="242" formatCode="0.0">
                  <c:v>25335</c:v>
                </c:pt>
                <c:pt idx="243" formatCode="0.0">
                  <c:v>26510.61965811966</c:v>
                </c:pt>
                <c:pt idx="244" formatCode="0.0">
                  <c:v>26909.529914529918</c:v>
                </c:pt>
                <c:pt idx="245" formatCode="0.0">
                  <c:v>27444.615384615387</c:v>
                </c:pt>
                <c:pt idx="246" formatCode="0.0">
                  <c:v>27912.735042735043</c:v>
                </c:pt>
                <c:pt idx="247" formatCode="0.0">
                  <c:v>28393.846153846156</c:v>
                </c:pt>
                <c:pt idx="248" formatCode="0.0">
                  <c:v>28393.846153846156</c:v>
                </c:pt>
                <c:pt idx="249" formatCode="0.0">
                  <c:v>28393.8</c:v>
                </c:pt>
                <c:pt idx="250" formatCode="0.0">
                  <c:v>29513.200000000001</c:v>
                </c:pt>
                <c:pt idx="251" formatCode="0.0">
                  <c:v>29513.200000000001</c:v>
                </c:pt>
                <c:pt idx="252" formatCode="0.0">
                  <c:v>30292.9</c:v>
                </c:pt>
                <c:pt idx="253" formatCode="0.0">
                  <c:v>30709.8</c:v>
                </c:pt>
                <c:pt idx="254" formatCode="0.0">
                  <c:v>31166.5</c:v>
                </c:pt>
                <c:pt idx="255" formatCode="0.0">
                  <c:v>31166.5</c:v>
                </c:pt>
                <c:pt idx="256" formatCode="0.0">
                  <c:v>31166.5</c:v>
                </c:pt>
                <c:pt idx="257" formatCode="0.0">
                  <c:v>31984.3</c:v>
                </c:pt>
                <c:pt idx="258" formatCode="0.0">
                  <c:v>32265.4</c:v>
                </c:pt>
                <c:pt idx="259" formatCode="0.0">
                  <c:v>32592.799999999999</c:v>
                </c:pt>
                <c:pt idx="260" formatCode="0.0">
                  <c:v>32939.599999999999</c:v>
                </c:pt>
                <c:pt idx="261" formatCode="0.0">
                  <c:v>33263.5</c:v>
                </c:pt>
                <c:pt idx="262" formatCode="0.0">
                  <c:v>33263.5</c:v>
                </c:pt>
                <c:pt idx="263" formatCode="0.0">
                  <c:v>33263.5</c:v>
                </c:pt>
                <c:pt idx="264" formatCode="0.0">
                  <c:v>33816.6</c:v>
                </c:pt>
                <c:pt idx="265" formatCode="0.0">
                  <c:v>34077.9</c:v>
                </c:pt>
                <c:pt idx="266">
                  <c:v>34296.300000000003</c:v>
                </c:pt>
                <c:pt idx="267" formatCode="0.0">
                  <c:v>34558.9</c:v>
                </c:pt>
                <c:pt idx="268" formatCode="0.0">
                  <c:v>34790.800000000003</c:v>
                </c:pt>
                <c:pt idx="269" formatCode="0.0">
                  <c:v>34790.800000000003</c:v>
                </c:pt>
                <c:pt idx="270" formatCode="0.0">
                  <c:v>34790.800000000003</c:v>
                </c:pt>
              </c:numCache>
            </c:numRef>
          </c:val>
          <c:smooth val="0"/>
          <c:extLst>
            <c:ext xmlns:c16="http://schemas.microsoft.com/office/drawing/2014/chart" uri="{C3380CC4-5D6E-409C-BE32-E72D297353CC}">
              <c16:uniqueId val="{00000002-4E02-A24D-8200-D2CDBEC74D0A}"/>
            </c:ext>
          </c:extLst>
        </c:ser>
        <c:ser>
          <c:idx val="3"/>
          <c:order val="3"/>
          <c:tx>
            <c:strRef>
              <c:f>Sheet1!$E$1</c:f>
              <c:strCache>
                <c:ptCount val="1"/>
                <c:pt idx="0">
                  <c:v>France</c:v>
                </c:pt>
              </c:strCache>
            </c:strRef>
          </c:tx>
          <c:spPr>
            <a:ln w="38100" cap="rnd">
              <a:solidFill>
                <a:srgbClr val="00B0F0"/>
              </a:solidFill>
              <a:round/>
            </a:ln>
            <a:effectLst/>
          </c:spPr>
          <c:marker>
            <c:symbol val="none"/>
          </c:marker>
          <c:cat>
            <c:numRef>
              <c:f>Sheet1!$A$2:$A$281</c:f>
              <c:numCache>
                <c:formatCode>General</c:formatCode>
                <c:ptCount val="2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numCache>
            </c:numRef>
          </c:cat>
          <c:val>
            <c:numRef>
              <c:f>Sheet1!$E$2:$E$281</c:f>
              <c:numCache>
                <c:formatCode>General</c:formatCode>
                <c:ptCount val="280"/>
                <c:pt idx="0">
                  <c:v>5.7733537519142422</c:v>
                </c:pt>
                <c:pt idx="1">
                  <c:v>10</c:v>
                </c:pt>
                <c:pt idx="2">
                  <c:v>14.532924961715162</c:v>
                </c:pt>
                <c:pt idx="3">
                  <c:v>17.243491577335377</c:v>
                </c:pt>
                <c:pt idx="4">
                  <c:v>18.514548238897397</c:v>
                </c:pt>
                <c:pt idx="5">
                  <c:v>27.320061255742726</c:v>
                </c:pt>
                <c:pt idx="6">
                  <c:v>34.931087289433385</c:v>
                </c:pt>
                <c:pt idx="7">
                  <c:v>34.931087289433385</c:v>
                </c:pt>
                <c:pt idx="8">
                  <c:v>56.064318529862177</c:v>
                </c:pt>
                <c:pt idx="9">
                  <c:v>68.437978560490052</c:v>
                </c:pt>
                <c:pt idx="10">
                  <c:v>68.897396630934153</c:v>
                </c:pt>
                <c:pt idx="11">
                  <c:v>101.57733537519142</c:v>
                </c:pt>
                <c:pt idx="12">
                  <c:v>117.1822358346095</c:v>
                </c:pt>
                <c:pt idx="13">
                  <c:v>138.48392036753447</c:v>
                </c:pt>
                <c:pt idx="14">
                  <c:v>166.47779479326186</c:v>
                </c:pt>
                <c:pt idx="15">
                  <c:v>193.13935681470139</c:v>
                </c:pt>
                <c:pt idx="16">
                  <c:v>218.71362940275651</c:v>
                </c:pt>
                <c:pt idx="17">
                  <c:v>245.29862174578867</c:v>
                </c:pt>
                <c:pt idx="18">
                  <c:v>304.07350689127105</c:v>
                </c:pt>
                <c:pt idx="19">
                  <c:v>341.56202143950998</c:v>
                </c:pt>
                <c:pt idx="20">
                  <c:v>386.41653905053602</c:v>
                </c:pt>
                <c:pt idx="21">
                  <c:v>446.47779479326186</c:v>
                </c:pt>
                <c:pt idx="22">
                  <c:v>504.80857580398163</c:v>
                </c:pt>
                <c:pt idx="23">
                  <c:v>575.42113323124045</c:v>
                </c:pt>
                <c:pt idx="24">
                  <c:v>615.22205206738136</c:v>
                </c:pt>
                <c:pt idx="25">
                  <c:v>682.23583460949465</c:v>
                </c:pt>
                <c:pt idx="26">
                  <c:v>798.28483920367535</c:v>
                </c:pt>
                <c:pt idx="27">
                  <c:v>872.72588055130177</c:v>
                </c:pt>
                <c:pt idx="28">
                  <c:v>905.13016845329253</c:v>
                </c:pt>
                <c:pt idx="29">
                  <c:v>985.26799387442577</c:v>
                </c:pt>
                <c:pt idx="30">
                  <c:v>1050.6125574272589</c:v>
                </c:pt>
                <c:pt idx="31">
                  <c:v>1079.2955589586525</c:v>
                </c:pt>
                <c:pt idx="32">
                  <c:v>1139.2036753445636</c:v>
                </c:pt>
                <c:pt idx="33">
                  <c:v>1197.0444104134763</c:v>
                </c:pt>
                <c:pt idx="34">
                  <c:v>1256.4777947932619</c:v>
                </c:pt>
                <c:pt idx="35">
                  <c:v>1322.1133231240428</c:v>
                </c:pt>
                <c:pt idx="36">
                  <c:v>1388.6064318529864</c:v>
                </c:pt>
                <c:pt idx="37">
                  <c:v>1436.2940275650842</c:v>
                </c:pt>
                <c:pt idx="38">
                  <c:v>1847.3660030627873</c:v>
                </c:pt>
                <c:pt idx="39">
                  <c:v>1903.4915773353753</c:v>
                </c:pt>
                <c:pt idx="40">
                  <c:v>1979.4333843797856</c:v>
                </c:pt>
                <c:pt idx="41">
                  <c:v>2028.6830015313938</c:v>
                </c:pt>
                <c:pt idx="42">
                  <c:v>2219.6630934150076</c:v>
                </c:pt>
                <c:pt idx="43">
                  <c:v>2249.9693721286371</c:v>
                </c:pt>
                <c:pt idx="44">
                  <c:v>2249.7090352220521</c:v>
                </c:pt>
                <c:pt idx="45">
                  <c:v>2324.7779479326186</c:v>
                </c:pt>
                <c:pt idx="46">
                  <c:v>2361.2251148545179</c:v>
                </c:pt>
                <c:pt idx="47">
                  <c:v>2403.0781010719757</c:v>
                </c:pt>
                <c:pt idx="48">
                  <c:v>2369.2955589586527</c:v>
                </c:pt>
                <c:pt idx="49">
                  <c:v>2404.68606431853</c:v>
                </c:pt>
                <c:pt idx="50">
                  <c:v>2429.3415007656968</c:v>
                </c:pt>
                <c:pt idx="51">
                  <c:v>2454.7013782542112</c:v>
                </c:pt>
                <c:pt idx="52">
                  <c:v>2463.2006125574276</c:v>
                </c:pt>
                <c:pt idx="53">
                  <c:v>2520.5053598774884</c:v>
                </c:pt>
                <c:pt idx="54">
                  <c:v>2566.6921898928026</c:v>
                </c:pt>
                <c:pt idx="55">
                  <c:v>2528.2235834609496</c:v>
                </c:pt>
                <c:pt idx="56">
                  <c:v>2538.4992343032159</c:v>
                </c:pt>
                <c:pt idx="57" formatCode="0.0">
                  <c:v>2538.4992343032159</c:v>
                </c:pt>
                <c:pt idx="58" formatCode="0.0">
                  <c:v>2557.0597243491579</c:v>
                </c:pt>
                <c:pt idx="59" formatCode="0.0">
                  <c:v>2561.5926493108732</c:v>
                </c:pt>
                <c:pt idx="60" formatCode="0.0">
                  <c:v>2570.9954058192957</c:v>
                </c:pt>
                <c:pt idx="61" formatCode="0">
                  <c:v>2587.0597243491579</c:v>
                </c:pt>
                <c:pt idx="62" formatCode="0">
                  <c:v>2641.1179173047476</c:v>
                </c:pt>
                <c:pt idx="63" formatCode="0.0">
                  <c:v>2649.9234303215926</c:v>
                </c:pt>
                <c:pt idx="64" formatCode="0.0">
                  <c:v>2669.4946401225116</c:v>
                </c:pt>
                <c:pt idx="65" formatCode="0.0">
                  <c:v>2676.2327718223582</c:v>
                </c:pt>
                <c:pt idx="66" formatCode="0">
                  <c:v>2680.3522205206741</c:v>
                </c:pt>
                <c:pt idx="67" formatCode="0">
                  <c:v>2687.2741194486985</c:v>
                </c:pt>
                <c:pt idx="68" formatCode="0">
                  <c:v>2698.4226646248085</c:v>
                </c:pt>
                <c:pt idx="69" formatCode="0">
                  <c:v>2694.9617151607963</c:v>
                </c:pt>
                <c:pt idx="70" formatCode="0">
                  <c:v>2706.1562021439513</c:v>
                </c:pt>
                <c:pt idx="71" formatCode="0">
                  <c:v>2715.4517611026035</c:v>
                </c:pt>
                <c:pt idx="72" formatCode="0">
                  <c:v>2713.7366003062789</c:v>
                </c:pt>
                <c:pt idx="73" formatCode="0.0">
                  <c:v>2714.2419601837673</c:v>
                </c:pt>
                <c:pt idx="74" formatCode="0.0">
                  <c:v>2719.0505359877488</c:v>
                </c:pt>
                <c:pt idx="75" formatCode="0.0">
                  <c:v>2732.4349157733541</c:v>
                </c:pt>
                <c:pt idx="76" formatCode="0.0">
                  <c:v>2742.2511485451764</c:v>
                </c:pt>
                <c:pt idx="77" formatCode="0.0">
                  <c:v>2745.8805513016846</c:v>
                </c:pt>
                <c:pt idx="78" formatCode="0.0">
                  <c:v>2745.8805513016846</c:v>
                </c:pt>
                <c:pt idx="79" formatCode="0.0">
                  <c:v>2745.8805513016846</c:v>
                </c:pt>
                <c:pt idx="80" formatCode="0.0">
                  <c:v>2754.3491577335376</c:v>
                </c:pt>
                <c:pt idx="81" formatCode="0.0">
                  <c:v>2759.0505359877488</c:v>
                </c:pt>
                <c:pt idx="82" formatCode="0.0">
                  <c:v>2754.7779479326186</c:v>
                </c:pt>
                <c:pt idx="83" formatCode="0.0">
                  <c:v>2757.1822358346094</c:v>
                </c:pt>
                <c:pt idx="84" formatCode="0.0">
                  <c:v>2807.1822358346094</c:v>
                </c:pt>
                <c:pt idx="85" formatCode="0.0">
                  <c:v>2814.9464012251151</c:v>
                </c:pt>
                <c:pt idx="86" formatCode="0.0">
                  <c:v>2842.511485451761</c:v>
                </c:pt>
                <c:pt idx="87" formatCode="0.0">
                  <c:v>2846.1102603369068</c:v>
                </c:pt>
                <c:pt idx="88" formatCode="0.0">
                  <c:v>2847.656967840735</c:v>
                </c:pt>
                <c:pt idx="89" formatCode="0.0">
                  <c:v>2832.7718223583461</c:v>
                </c:pt>
                <c:pt idx="90" formatCode="0.0">
                  <c:v>2891.8223583460949</c:v>
                </c:pt>
                <c:pt idx="91" formatCode="0.0">
                  <c:v>2848.1776416539051</c:v>
                </c:pt>
                <c:pt idx="92" formatCode="0.0">
                  <c:v>2856.6309341500769</c:v>
                </c:pt>
                <c:pt idx="93" formatCode="0.0">
                  <c:v>2864.7320061255746</c:v>
                </c:pt>
                <c:pt idx="94" formatCode="0.0">
                  <c:v>2869.2189892802453</c:v>
                </c:pt>
                <c:pt idx="95" formatCode="0.0">
                  <c:v>2870.7197549770294</c:v>
                </c:pt>
                <c:pt idx="96" formatCode="0.0">
                  <c:v>2872.8790199081163</c:v>
                </c:pt>
                <c:pt idx="97" formatCode="0.0">
                  <c:v>2878.9586523736602</c:v>
                </c:pt>
                <c:pt idx="98" formatCode="0.0">
                  <c:v>2884.4410413476267</c:v>
                </c:pt>
                <c:pt idx="99" formatCode="0.0">
                  <c:v>2893.0781010719757</c:v>
                </c:pt>
                <c:pt idx="100" formatCode="0.0">
                  <c:v>2899.0964777947934</c:v>
                </c:pt>
                <c:pt idx="101" formatCode="0.0">
                  <c:v>2903.5528330781012</c:v>
                </c:pt>
                <c:pt idx="102" formatCode="0.0">
                  <c:v>2904.594180704441</c:v>
                </c:pt>
                <c:pt idx="103" formatCode="0.0">
                  <c:v>2903.445635528331</c:v>
                </c:pt>
                <c:pt idx="104" formatCode="0.0">
                  <c:v>2908.208269525268</c:v>
                </c:pt>
                <c:pt idx="105" formatCode="0.0">
                  <c:v>2911.2863705972436</c:v>
                </c:pt>
                <c:pt idx="106" formatCode="0.0">
                  <c:v>2920</c:v>
                </c:pt>
                <c:pt idx="107" formatCode="0.0">
                  <c:v>2926.676875957121</c:v>
                </c:pt>
                <c:pt idx="108" formatCode="0.0">
                  <c:v>2926.7534456355284</c:v>
                </c:pt>
                <c:pt idx="109" formatCode="0.0">
                  <c:v>2941.3476263399693</c:v>
                </c:pt>
                <c:pt idx="110" formatCode="0.0">
                  <c:v>2947.1975497702911</c:v>
                </c:pt>
                <c:pt idx="111" formatCode="0.0">
                  <c:v>2944.3338437978564</c:v>
                </c:pt>
                <c:pt idx="112" formatCode="0.0">
                  <c:v>2940.4287901990815</c:v>
                </c:pt>
                <c:pt idx="113" formatCode="0.0">
                  <c:v>2960.8882082695254</c:v>
                </c:pt>
                <c:pt idx="114" formatCode="0.0">
                  <c:v>2957.91730474732</c:v>
                </c:pt>
                <c:pt idx="115" formatCode="0.0">
                  <c:v>2946.8453292496174</c:v>
                </c:pt>
                <c:pt idx="116" formatCode="0.0">
                  <c:v>2972.5727411944872</c:v>
                </c:pt>
                <c:pt idx="117" formatCode="0.0">
                  <c:v>2976.6156202143952</c:v>
                </c:pt>
                <c:pt idx="118" formatCode="0.0">
                  <c:v>2985.9877488514549</c:v>
                </c:pt>
                <c:pt idx="119" formatCode="0.0">
                  <c:v>2993.2</c:v>
                </c:pt>
                <c:pt idx="120" formatCode="0.0">
                  <c:v>3000.1</c:v>
                </c:pt>
                <c:pt idx="121" formatCode="0.0">
                  <c:v>2994.6</c:v>
                </c:pt>
                <c:pt idx="122" formatCode="0.0">
                  <c:v>2994.4</c:v>
                </c:pt>
                <c:pt idx="123" formatCode="0.0">
                  <c:v>3013</c:v>
                </c:pt>
                <c:pt idx="124" formatCode="0.0">
                  <c:v>3018.2</c:v>
                </c:pt>
                <c:pt idx="125" formatCode="0.0">
                  <c:v>3013.7</c:v>
                </c:pt>
                <c:pt idx="126" formatCode="0.0">
                  <c:v>3031.6</c:v>
                </c:pt>
                <c:pt idx="127" formatCode="0.0">
                  <c:v>3039.1</c:v>
                </c:pt>
                <c:pt idx="128" formatCode="0.0">
                  <c:v>3035.2</c:v>
                </c:pt>
                <c:pt idx="129" formatCode="0.0">
                  <c:v>3034.9617151607963</c:v>
                </c:pt>
                <c:pt idx="130" formatCode="0.0">
                  <c:v>3056.217457886677</c:v>
                </c:pt>
                <c:pt idx="131" formatCode="0.0">
                  <c:v>3055.2679938744259</c:v>
                </c:pt>
                <c:pt idx="132" formatCode="0.0">
                  <c:v>3067.9632465543646</c:v>
                </c:pt>
                <c:pt idx="133" formatCode="0.0">
                  <c:v>3074.1041347626342</c:v>
                </c:pt>
                <c:pt idx="134" formatCode="0.0">
                  <c:v>3084.9617151607963</c:v>
                </c:pt>
                <c:pt idx="135" formatCode="0.0">
                  <c:v>3082.4655436447169</c:v>
                </c:pt>
                <c:pt idx="136" formatCode="0.0">
                  <c:v>3082.4042879019908</c:v>
                </c:pt>
                <c:pt idx="137" formatCode="0.0">
                  <c:v>3112.4349157733541</c:v>
                </c:pt>
                <c:pt idx="138" formatCode="0.0">
                  <c:v>3119.3874425727413</c:v>
                </c:pt>
                <c:pt idx="139" formatCode="0.0">
                  <c:v>3133.8591117917308</c:v>
                </c:pt>
                <c:pt idx="140" formatCode="0.0">
                  <c:v>3146.6462480857581</c:v>
                </c:pt>
                <c:pt idx="141" formatCode="0.0">
                  <c:v>3161.0719754977031</c:v>
                </c:pt>
                <c:pt idx="142" formatCode="0.0">
                  <c:v>3159.7856049004595</c:v>
                </c:pt>
                <c:pt idx="143" formatCode="0.0">
                  <c:v>3159.7856049004595</c:v>
                </c:pt>
                <c:pt idx="144" formatCode="0.0">
                  <c:v>3195.4823889739664</c:v>
                </c:pt>
                <c:pt idx="145" formatCode="0.0">
                  <c:v>3205.8499234303217</c:v>
                </c:pt>
                <c:pt idx="146" formatCode="0.0">
                  <c:v>3203.8437978560492</c:v>
                </c:pt>
                <c:pt idx="147" formatCode="0.0">
                  <c:v>3223.0474732006128</c:v>
                </c:pt>
                <c:pt idx="148" formatCode="0.0">
                  <c:v>3263.2924961715162</c:v>
                </c:pt>
                <c:pt idx="149" formatCode="0.0">
                  <c:v>3262.343032159265</c:v>
                </c:pt>
                <c:pt idx="150" formatCode="0.0">
                  <c:v>3262.2970903522205</c:v>
                </c:pt>
                <c:pt idx="151" formatCode="0.0">
                  <c:v>3260.0918836140891</c:v>
                </c:pt>
                <c:pt idx="152" formatCode="0.0">
                  <c:v>3310.7656967840735</c:v>
                </c:pt>
                <c:pt idx="153" formatCode="0.0">
                  <c:v>3309.4333843797858</c:v>
                </c:pt>
                <c:pt idx="154" formatCode="0.0">
                  <c:v>3350.1225114854519</c:v>
                </c:pt>
                <c:pt idx="155" formatCode="0.0">
                  <c:v>3406.9984686064322</c:v>
                </c:pt>
                <c:pt idx="156" formatCode="0.0">
                  <c:v>3405.9418070444108</c:v>
                </c:pt>
                <c:pt idx="157" formatCode="0.0">
                  <c:v>3405.8499234303217</c:v>
                </c:pt>
                <c:pt idx="158" formatCode="0.0">
                  <c:v>3466.8300153139357</c:v>
                </c:pt>
                <c:pt idx="159" formatCode="0.0">
                  <c:v>3465.7427258805515</c:v>
                </c:pt>
                <c:pt idx="160" formatCode="0.0">
                  <c:v>3535.5895865237367</c:v>
                </c:pt>
                <c:pt idx="161" formatCode="0.0">
                  <c:v>3534.1194486983154</c:v>
                </c:pt>
                <c:pt idx="162" formatCode="0.0">
                  <c:v>3615.8346094946401</c:v>
                </c:pt>
                <c:pt idx="163" formatCode="0.0">
                  <c:v>3665.3139356814704</c:v>
                </c:pt>
                <c:pt idx="164" formatCode="0.0">
                  <c:v>3664.7166921898929</c:v>
                </c:pt>
                <c:pt idx="165" formatCode="0.0">
                  <c:v>3715.9264931087291</c:v>
                </c:pt>
                <c:pt idx="166" formatCode="0.0">
                  <c:v>3715.0382848392037</c:v>
                </c:pt>
                <c:pt idx="167" formatCode="0.0">
                  <c:v>3714.2113323124045</c:v>
                </c:pt>
                <c:pt idx="168" formatCode="0.0">
                  <c:v>3712.2970903522205</c:v>
                </c:pt>
                <c:pt idx="169" formatCode="0.0">
                  <c:v>3940.7810107197552</c:v>
                </c:pt>
                <c:pt idx="170" formatCode="0.0">
                  <c:v>3994.9923430321596</c:v>
                </c:pt>
                <c:pt idx="171" formatCode="0.0">
                  <c:v>4066.6156202143952</c:v>
                </c:pt>
                <c:pt idx="172" formatCode="0.0">
                  <c:v>4094.8238897396632</c:v>
                </c:pt>
                <c:pt idx="173" formatCode="0.0">
                  <c:v>4141.7304747320059</c:v>
                </c:pt>
                <c:pt idx="174" formatCode="0.0">
                  <c:v>4221.1332312404293</c:v>
                </c:pt>
                <c:pt idx="175" formatCode="0.0">
                  <c:v>4312.4502297090357</c:v>
                </c:pt>
                <c:pt idx="176" formatCode="0.0">
                  <c:v>4420.4441041347627</c:v>
                </c:pt>
                <c:pt idx="177" formatCode="0.0">
                  <c:v>4418.5451761102604</c:v>
                </c:pt>
                <c:pt idx="178" formatCode="0.0">
                  <c:v>4583.7672281776422</c:v>
                </c:pt>
                <c:pt idx="179" formatCode="0.0">
                  <c:v>4627.4885145482394</c:v>
                </c:pt>
                <c:pt idx="180" formatCode="0.0">
                  <c:v>4700.6278713629408</c:v>
                </c:pt>
                <c:pt idx="181" formatCode="0.0">
                  <c:v>4804.4410413476262</c:v>
                </c:pt>
                <c:pt idx="182" formatCode="0.0">
                  <c:v>4910.5053598774884</c:v>
                </c:pt>
                <c:pt idx="183" formatCode="0.0">
                  <c:v>5046.125574272588</c:v>
                </c:pt>
                <c:pt idx="184" formatCode="0.0">
                  <c:v>5043.6906584992348</c:v>
                </c:pt>
                <c:pt idx="185" formatCode="0.0">
                  <c:v>5042.0520673813171</c:v>
                </c:pt>
                <c:pt idx="186" formatCode="0.0">
                  <c:v>5344.2879019908123</c:v>
                </c:pt>
                <c:pt idx="187" formatCode="0.0">
                  <c:v>5440.1837672281781</c:v>
                </c:pt>
                <c:pt idx="188" formatCode="0.0">
                  <c:v>5570.4594180704444</c:v>
                </c:pt>
                <c:pt idx="189" formatCode="0.0">
                  <c:v>5704.4563552833079</c:v>
                </c:pt>
                <c:pt idx="190" formatCode="0.0">
                  <c:v>5848.4992343032163</c:v>
                </c:pt>
                <c:pt idx="191" formatCode="0.0">
                  <c:v>5848.4992343032163</c:v>
                </c:pt>
                <c:pt idx="192" formatCode="0.0">
                  <c:v>5848.4992343032163</c:v>
                </c:pt>
                <c:pt idx="193" formatCode="0.0">
                  <c:v>6195.4670750382847</c:v>
                </c:pt>
                <c:pt idx="194" formatCode="0.0">
                  <c:v>6314.8545176110265</c:v>
                </c:pt>
                <c:pt idx="195" formatCode="0.0">
                  <c:v>6460.3522205206737</c:v>
                </c:pt>
                <c:pt idx="196" formatCode="0.0">
                  <c:v>6615.0995405819294</c:v>
                </c:pt>
                <c:pt idx="197" formatCode="0.0">
                  <c:v>6814.3644716692197</c:v>
                </c:pt>
                <c:pt idx="198" formatCode="0.0">
                  <c:v>6814.3644716692197</c:v>
                </c:pt>
                <c:pt idx="199" formatCode="0.0">
                  <c:v>6814.3644716692197</c:v>
                </c:pt>
                <c:pt idx="200" formatCode="0.0">
                  <c:v>7258.4073506891273</c:v>
                </c:pt>
                <c:pt idx="201" formatCode="0.0">
                  <c:v>7411.2710566615624</c:v>
                </c:pt>
                <c:pt idx="202" formatCode="0.0">
                  <c:v>7411.2710566615624</c:v>
                </c:pt>
                <c:pt idx="203" formatCode="0.0">
                  <c:v>7837.0137825421134</c:v>
                </c:pt>
                <c:pt idx="204" formatCode="0.0">
                  <c:v>8078.9280245022974</c:v>
                </c:pt>
                <c:pt idx="205" formatCode="0.0">
                  <c:v>8078.9280245022974</c:v>
                </c:pt>
                <c:pt idx="206" formatCode="0.0">
                  <c:v>8078.9280245022974</c:v>
                </c:pt>
                <c:pt idx="207" formatCode="0.0">
                  <c:v>8466.0336906584998</c:v>
                </c:pt>
                <c:pt idx="208" formatCode="0.0">
                  <c:v>8647.6263399693726</c:v>
                </c:pt>
                <c:pt idx="209" formatCode="0.0">
                  <c:v>8834.7166921898934</c:v>
                </c:pt>
                <c:pt idx="210" formatCode="0.0">
                  <c:v>9032.5421133231248</c:v>
                </c:pt>
                <c:pt idx="211" formatCode="0.0">
                  <c:v>9218.5451761102613</c:v>
                </c:pt>
                <c:pt idx="212" formatCode="0.0">
                  <c:v>9218.5451761102613</c:v>
                </c:pt>
                <c:pt idx="213" formatCode="0.0">
                  <c:v>9218.5451761102613</c:v>
                </c:pt>
                <c:pt idx="214" formatCode="0.0">
                  <c:v>9742.6646248085763</c:v>
                </c:pt>
                <c:pt idx="215" formatCode="0.0">
                  <c:v>9900.9341500765695</c:v>
                </c:pt>
                <c:pt idx="216" formatCode="0.0">
                  <c:v>10171.179173047474</c:v>
                </c:pt>
                <c:pt idx="217" formatCode="0.0">
                  <c:v>10447.044410413477</c:v>
                </c:pt>
                <c:pt idx="218" formatCode="0.0">
                  <c:v>10752.649310872896</c:v>
                </c:pt>
                <c:pt idx="219" formatCode="0.0">
                  <c:v>10752.649310872896</c:v>
                </c:pt>
                <c:pt idx="220" formatCode="0.0">
                  <c:v>10752.649310872896</c:v>
                </c:pt>
                <c:pt idx="221" formatCode="0.0">
                  <c:v>11410.474732006127</c:v>
                </c:pt>
                <c:pt idx="222" formatCode="0.0">
                  <c:v>11736.921898928025</c:v>
                </c:pt>
                <c:pt idx="223" formatCode="0.0">
                  <c:v>12069.173047473201</c:v>
                </c:pt>
                <c:pt idx="224" formatCode="0.0">
                  <c:v>12537.626339969373</c:v>
                </c:pt>
                <c:pt idx="225" formatCode="0.0">
                  <c:v>12916.921898928025</c:v>
                </c:pt>
                <c:pt idx="226" formatCode="0.0">
                  <c:v>12916.860643185299</c:v>
                </c:pt>
                <c:pt idx="227" formatCode="0.0">
                  <c:v>12916.860643185299</c:v>
                </c:pt>
                <c:pt idx="228" formatCode="0.0">
                  <c:v>12916.860643185299</c:v>
                </c:pt>
                <c:pt idx="229" formatCode="0.0">
                  <c:v>14068.6</c:v>
                </c:pt>
                <c:pt idx="230" formatCode="0.0">
                  <c:v>14382</c:v>
                </c:pt>
                <c:pt idx="231" formatCode="0.0">
                  <c:v>14784.9</c:v>
                </c:pt>
                <c:pt idx="232" formatCode="0.0">
                  <c:v>15421.5</c:v>
                </c:pt>
                <c:pt idx="233" formatCode="0.0">
                  <c:v>16061.9</c:v>
                </c:pt>
                <c:pt idx="234" formatCode="0.0">
                  <c:v>16061.9</c:v>
                </c:pt>
                <c:pt idx="235" formatCode="0.0">
                  <c:v>16061.9</c:v>
                </c:pt>
                <c:pt idx="236" formatCode="0.0">
                  <c:v>17959.5</c:v>
                </c:pt>
                <c:pt idx="237" formatCode="0.0">
                  <c:v>18468.8</c:v>
                </c:pt>
                <c:pt idx="238" formatCode="0.0">
                  <c:v>19002.5</c:v>
                </c:pt>
                <c:pt idx="239" formatCode="0.0">
                  <c:v>19731.669218989282</c:v>
                </c:pt>
                <c:pt idx="240" formatCode="0.0">
                  <c:v>20485.344563552833</c:v>
                </c:pt>
                <c:pt idx="241" formatCode="0.0">
                  <c:v>21026.584992343032</c:v>
                </c:pt>
                <c:pt idx="242" formatCode="0.0">
                  <c:v>21735.467075038287</c:v>
                </c:pt>
                <c:pt idx="243" formatCode="0.0">
                  <c:v>22528.192955589588</c:v>
                </c:pt>
                <c:pt idx="244" formatCode="0.0">
                  <c:v>23079.295558958653</c:v>
                </c:pt>
                <c:pt idx="245" formatCode="0.0">
                  <c:v>23703.384379785606</c:v>
                </c:pt>
                <c:pt idx="246" formatCode="0.0">
                  <c:v>24581.485451761102</c:v>
                </c:pt>
                <c:pt idx="247" formatCode="0.0">
                  <c:v>25503.874425727412</c:v>
                </c:pt>
                <c:pt idx="248" formatCode="0.0">
                  <c:v>25503.874425727412</c:v>
                </c:pt>
                <c:pt idx="249" formatCode="0.0">
                  <c:v>27424.5</c:v>
                </c:pt>
                <c:pt idx="250" formatCode="0.0">
                  <c:v>27728.2</c:v>
                </c:pt>
                <c:pt idx="251" formatCode="0.0">
                  <c:v>28009.200000000001</c:v>
                </c:pt>
                <c:pt idx="252" formatCode="0.0">
                  <c:v>28575.8</c:v>
                </c:pt>
                <c:pt idx="253" formatCode="0.0">
                  <c:v>29081.200000000001</c:v>
                </c:pt>
                <c:pt idx="254" formatCode="0.0">
                  <c:v>29433.4</c:v>
                </c:pt>
                <c:pt idx="255" formatCode="0.0">
                  <c:v>29923.4</c:v>
                </c:pt>
                <c:pt idx="256" formatCode="0.0">
                  <c:v>30352.2</c:v>
                </c:pt>
                <c:pt idx="257" formatCode="0.0">
                  <c:v>30513.8</c:v>
                </c:pt>
                <c:pt idx="258" formatCode="0.0">
                  <c:v>31210.6</c:v>
                </c:pt>
                <c:pt idx="259" formatCode="0.0">
                  <c:v>31639.3</c:v>
                </c:pt>
                <c:pt idx="260" formatCode="0.0">
                  <c:v>31962.9</c:v>
                </c:pt>
                <c:pt idx="261" formatCode="0.0">
                  <c:v>32312.7</c:v>
                </c:pt>
                <c:pt idx="262" formatCode="0.0">
                  <c:v>32583</c:v>
                </c:pt>
                <c:pt idx="263" formatCode="0.0">
                  <c:v>32784.5</c:v>
                </c:pt>
                <c:pt idx="264" formatCode="0.0">
                  <c:v>32848.1</c:v>
                </c:pt>
                <c:pt idx="265" formatCode="0.0">
                  <c:v>32987.699999999997</c:v>
                </c:pt>
                <c:pt idx="266">
                  <c:v>33221.1</c:v>
                </c:pt>
                <c:pt idx="267" formatCode="0.0">
                  <c:v>33428.400000000001</c:v>
                </c:pt>
                <c:pt idx="268" formatCode="0.0">
                  <c:v>33617.300000000003</c:v>
                </c:pt>
                <c:pt idx="269" formatCode="0.0">
                  <c:v>33809.699999999997</c:v>
                </c:pt>
                <c:pt idx="270" formatCode="0.0">
                  <c:v>33959.5</c:v>
                </c:pt>
              </c:numCache>
            </c:numRef>
          </c:val>
          <c:smooth val="0"/>
          <c:extLst>
            <c:ext xmlns:c16="http://schemas.microsoft.com/office/drawing/2014/chart" uri="{C3380CC4-5D6E-409C-BE32-E72D297353CC}">
              <c16:uniqueId val="{00000003-4E02-A24D-8200-D2CDBEC74D0A}"/>
            </c:ext>
          </c:extLst>
        </c:ser>
        <c:ser>
          <c:idx val="4"/>
          <c:order val="4"/>
          <c:tx>
            <c:strRef>
              <c:f>Sheet1!$F$1</c:f>
              <c:strCache>
                <c:ptCount val="1"/>
                <c:pt idx="0">
                  <c:v>Germany</c:v>
                </c:pt>
              </c:strCache>
            </c:strRef>
          </c:tx>
          <c:spPr>
            <a:ln w="38100" cap="rnd">
              <a:solidFill>
                <a:srgbClr val="00B050"/>
              </a:solidFill>
              <a:round/>
            </a:ln>
            <a:effectLst/>
          </c:spPr>
          <c:marker>
            <c:symbol val="none"/>
          </c:marker>
          <c:cat>
            <c:numRef>
              <c:f>Sheet1!$A$2:$A$281</c:f>
              <c:numCache>
                <c:formatCode>General</c:formatCode>
                <c:ptCount val="2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numCache>
            </c:numRef>
          </c:cat>
          <c:val>
            <c:numRef>
              <c:f>Sheet1!$F$2:$F$281</c:f>
              <c:numCache>
                <c:formatCode>General</c:formatCode>
                <c:ptCount val="280"/>
                <c:pt idx="0">
                  <c:v>5.7517899761336517</c:v>
                </c:pt>
                <c:pt idx="1">
                  <c:v>7.9952267303102627</c:v>
                </c:pt>
                <c:pt idx="2">
                  <c:v>9.5346062052505971</c:v>
                </c:pt>
                <c:pt idx="3">
                  <c:v>12.410501193317423</c:v>
                </c:pt>
                <c:pt idx="4">
                  <c:v>14.033412887828163</c:v>
                </c:pt>
                <c:pt idx="5">
                  <c:v>17.386634844868734</c:v>
                </c:pt>
                <c:pt idx="6">
                  <c:v>22.768496420047732</c:v>
                </c:pt>
                <c:pt idx="7">
                  <c:v>24.79713603818616</c:v>
                </c:pt>
                <c:pt idx="8">
                  <c:v>43.854415274463008</c:v>
                </c:pt>
                <c:pt idx="9">
                  <c:v>54.713603818615752</c:v>
                </c:pt>
                <c:pt idx="10">
                  <c:v>69.152744630071595</c:v>
                </c:pt>
                <c:pt idx="11">
                  <c:v>86.778042959427211</c:v>
                </c:pt>
                <c:pt idx="12">
                  <c:v>110.4653937947494</c:v>
                </c:pt>
                <c:pt idx="13">
                  <c:v>147.1002386634845</c:v>
                </c:pt>
                <c:pt idx="14">
                  <c:v>182.81622911694512</c:v>
                </c:pt>
                <c:pt idx="15">
                  <c:v>236.84964200477327</c:v>
                </c:pt>
                <c:pt idx="16">
                  <c:v>265.07159904534609</c:v>
                </c:pt>
                <c:pt idx="17">
                  <c:v>296.81384248210026</c:v>
                </c:pt>
                <c:pt idx="18">
                  <c:v>346.73031026252983</c:v>
                </c:pt>
                <c:pt idx="19">
                  <c:v>393.62768496420051</c:v>
                </c:pt>
                <c:pt idx="20">
                  <c:v>445.38186157517902</c:v>
                </c:pt>
                <c:pt idx="21">
                  <c:v>524.3198090692124</c:v>
                </c:pt>
                <c:pt idx="22">
                  <c:v>607.05250596658709</c:v>
                </c:pt>
                <c:pt idx="23">
                  <c:v>688.48448687350833</c:v>
                </c:pt>
                <c:pt idx="24">
                  <c:v>740.99045346062053</c:v>
                </c:pt>
                <c:pt idx="25">
                  <c:v>798.15035799522673</c:v>
                </c:pt>
                <c:pt idx="26">
                  <c:v>856.89737470167063</c:v>
                </c:pt>
                <c:pt idx="27">
                  <c:v>929.26014319809076</c:v>
                </c:pt>
                <c:pt idx="28">
                  <c:v>1011.8615751789977</c:v>
                </c:pt>
                <c:pt idx="29">
                  <c:v>1087.8162291169451</c:v>
                </c:pt>
                <c:pt idx="30">
                  <c:v>1146.6825775656325</c:v>
                </c:pt>
                <c:pt idx="31">
                  <c:v>1194.7852028639618</c:v>
                </c:pt>
                <c:pt idx="32">
                  <c:v>1233.579952267303</c:v>
                </c:pt>
                <c:pt idx="33">
                  <c:v>1284.7613365155132</c:v>
                </c:pt>
                <c:pt idx="34">
                  <c:v>1351.9809069212411</c:v>
                </c:pt>
                <c:pt idx="35">
                  <c:v>1410.27446300716</c:v>
                </c:pt>
                <c:pt idx="36">
                  <c:v>1457.8878281622913</c:v>
                </c:pt>
                <c:pt idx="37">
                  <c:v>1490.5489260143199</c:v>
                </c:pt>
                <c:pt idx="38">
                  <c:v>1525.7040572792364</c:v>
                </c:pt>
                <c:pt idx="39">
                  <c:v>1552.1718377088307</c:v>
                </c:pt>
                <c:pt idx="40">
                  <c:v>1567.529832935561</c:v>
                </c:pt>
                <c:pt idx="41">
                  <c:v>1608.0310262529833</c:v>
                </c:pt>
                <c:pt idx="42">
                  <c:v>1643.1742243436754</c:v>
                </c:pt>
                <c:pt idx="43">
                  <c:v>1687.3150357995228</c:v>
                </c:pt>
                <c:pt idx="44">
                  <c:v>1710.5250596658711</c:v>
                </c:pt>
                <c:pt idx="45">
                  <c:v>1732.5059665871122</c:v>
                </c:pt>
                <c:pt idx="46">
                  <c:v>1754.9522673031026</c:v>
                </c:pt>
                <c:pt idx="47">
                  <c:v>1769.582338902148</c:v>
                </c:pt>
                <c:pt idx="48">
                  <c:v>1797.708830548926</c:v>
                </c:pt>
                <c:pt idx="49">
                  <c:v>1827.3150357995228</c:v>
                </c:pt>
                <c:pt idx="50">
                  <c:v>1849.6300715990453</c:v>
                </c:pt>
                <c:pt idx="51">
                  <c:v>1867.6968973747016</c:v>
                </c:pt>
                <c:pt idx="52">
                  <c:v>1882.6968973747018</c:v>
                </c:pt>
                <c:pt idx="53">
                  <c:v>1894.4868735083533</c:v>
                </c:pt>
                <c:pt idx="54">
                  <c:v>1908.2577565632459</c:v>
                </c:pt>
                <c:pt idx="55">
                  <c:v>1927.6730310262531</c:v>
                </c:pt>
                <c:pt idx="56">
                  <c:v>1945.2147971360382</c:v>
                </c:pt>
                <c:pt idx="57" formatCode="0.0">
                  <c:v>1957.9594272076372</c:v>
                </c:pt>
                <c:pt idx="58" formatCode="0.0">
                  <c:v>1968.5799522673033</c:v>
                </c:pt>
                <c:pt idx="59" formatCode="0.0">
                  <c:v>1976.8973747016707</c:v>
                </c:pt>
                <c:pt idx="60" formatCode="0.0">
                  <c:v>1982.7207637231504</c:v>
                </c:pt>
                <c:pt idx="61" formatCode="0">
                  <c:v>1992.9236276849642</c:v>
                </c:pt>
                <c:pt idx="62" formatCode="0">
                  <c:v>2006.7064439140813</c:v>
                </c:pt>
                <c:pt idx="63" formatCode="0.0">
                  <c:v>2021.837708830549</c:v>
                </c:pt>
                <c:pt idx="64" formatCode="0.0">
                  <c:v>2035.656324582339</c:v>
                </c:pt>
                <c:pt idx="65" formatCode="0.0">
                  <c:v>2044.4391408114559</c:v>
                </c:pt>
                <c:pt idx="66" formatCode="0">
                  <c:v>2051.0620525059667</c:v>
                </c:pt>
                <c:pt idx="67" formatCode="0">
                  <c:v>2059.3794749403341</c:v>
                </c:pt>
                <c:pt idx="68" formatCode="0">
                  <c:v>2066.4797136038187</c:v>
                </c:pt>
                <c:pt idx="69" formatCode="0">
                  <c:v>2077.5417661097854</c:v>
                </c:pt>
                <c:pt idx="70" formatCode="0">
                  <c:v>2082.0763723150358</c:v>
                </c:pt>
                <c:pt idx="71" formatCode="0">
                  <c:v>2091.0859188544155</c:v>
                </c:pt>
                <c:pt idx="72" formatCode="0">
                  <c:v>2097.2792362768496</c:v>
                </c:pt>
                <c:pt idx="73" formatCode="0.0">
                  <c:v>2104.6420047732699</c:v>
                </c:pt>
                <c:pt idx="74" formatCode="0.0">
                  <c:v>2106.8138424821004</c:v>
                </c:pt>
                <c:pt idx="75" formatCode="0.0">
                  <c:v>2121.4558472553699</c:v>
                </c:pt>
                <c:pt idx="76" formatCode="0.0">
                  <c:v>2129.7494033412891</c:v>
                </c:pt>
                <c:pt idx="77" formatCode="0.0">
                  <c:v>2136.2887828162293</c:v>
                </c:pt>
                <c:pt idx="78" formatCode="0.0">
                  <c:v>2144.510739856802</c:v>
                </c:pt>
                <c:pt idx="79" formatCode="0.0">
                  <c:v>2147.8042959427207</c:v>
                </c:pt>
                <c:pt idx="80" formatCode="0.0">
                  <c:v>2151.8854415274463</c:v>
                </c:pt>
                <c:pt idx="81" formatCode="0.0">
                  <c:v>2155.1312649164679</c:v>
                </c:pt>
                <c:pt idx="82" formatCode="0.0">
                  <c:v>2162.291169451074</c:v>
                </c:pt>
                <c:pt idx="83" formatCode="0.0">
                  <c:v>2166.1575178997614</c:v>
                </c:pt>
                <c:pt idx="84" formatCode="0.0">
                  <c:v>2174.1766109785203</c:v>
                </c:pt>
                <c:pt idx="85" formatCode="0.0">
                  <c:v>2182.8400954653939</c:v>
                </c:pt>
                <c:pt idx="86" formatCode="0.0">
                  <c:v>2186.0262529832935</c:v>
                </c:pt>
                <c:pt idx="87" formatCode="0.0">
                  <c:v>2188.6634844868736</c:v>
                </c:pt>
                <c:pt idx="88" formatCode="0.0">
                  <c:v>2190.8591885441529</c:v>
                </c:pt>
                <c:pt idx="89" formatCode="0.0">
                  <c:v>2194.2601431980906</c:v>
                </c:pt>
                <c:pt idx="90" formatCode="0.0">
                  <c:v>2197.1479713603821</c:v>
                </c:pt>
                <c:pt idx="91" formatCode="0.0">
                  <c:v>2201.3365155131264</c:v>
                </c:pt>
                <c:pt idx="92" formatCode="0.0">
                  <c:v>2206.7303102625301</c:v>
                </c:pt>
                <c:pt idx="93" formatCode="0.0">
                  <c:v>2213.0071599045345</c:v>
                </c:pt>
                <c:pt idx="94" formatCode="0.0">
                  <c:v>2216.5871121718378</c:v>
                </c:pt>
                <c:pt idx="95" formatCode="0.0">
                  <c:v>2220.8711217183773</c:v>
                </c:pt>
                <c:pt idx="96" formatCode="0.0">
                  <c:v>2225.6085918854415</c:v>
                </c:pt>
                <c:pt idx="97" formatCode="0.0">
                  <c:v>2225.7995226730309</c:v>
                </c:pt>
                <c:pt idx="98" formatCode="0.0">
                  <c:v>2227.8162291169451</c:v>
                </c:pt>
                <c:pt idx="99" formatCode="0.0">
                  <c:v>2234.2004773269691</c:v>
                </c:pt>
                <c:pt idx="100" formatCode="0.0">
                  <c:v>2234.6897374701671</c:v>
                </c:pt>
                <c:pt idx="101" formatCode="0.0">
                  <c:v>2237.6849642004772</c:v>
                </c:pt>
                <c:pt idx="102" formatCode="0.0">
                  <c:v>2239.6420047732699</c:v>
                </c:pt>
                <c:pt idx="103" formatCode="0.0">
                  <c:v>2246.4439140811455</c:v>
                </c:pt>
                <c:pt idx="104" formatCode="0.0">
                  <c:v>2250.6443914081146</c:v>
                </c:pt>
                <c:pt idx="105" formatCode="0.0">
                  <c:v>2265.1193317422435</c:v>
                </c:pt>
                <c:pt idx="106" formatCode="0.0">
                  <c:v>2270.8711217183773</c:v>
                </c:pt>
                <c:pt idx="107" formatCode="0.0">
                  <c:v>2275.2983293556085</c:v>
                </c:pt>
                <c:pt idx="108" formatCode="0.0">
                  <c:v>2282.4821002386634</c:v>
                </c:pt>
                <c:pt idx="109" formatCode="0.0">
                  <c:v>2288.4009546539382</c:v>
                </c:pt>
                <c:pt idx="110" formatCode="0.0">
                  <c:v>2296.8973747016707</c:v>
                </c:pt>
                <c:pt idx="111" formatCode="0.0">
                  <c:v>2301.563245823389</c:v>
                </c:pt>
                <c:pt idx="112" formatCode="0.0">
                  <c:v>2307.529832935561</c:v>
                </c:pt>
                <c:pt idx="113" formatCode="0.0">
                  <c:v>2315.4653937947496</c:v>
                </c:pt>
                <c:pt idx="114" formatCode="0.0">
                  <c:v>2320.5011933174223</c:v>
                </c:pt>
                <c:pt idx="115" formatCode="0.0">
                  <c:v>2323.3054892601431</c:v>
                </c:pt>
                <c:pt idx="116" formatCode="0.0">
                  <c:v>2327.470167064439</c:v>
                </c:pt>
                <c:pt idx="117" formatCode="0.0">
                  <c:v>2331.9570405727923</c:v>
                </c:pt>
                <c:pt idx="118" formatCode="0.0">
                  <c:v>2337.6252983293557</c:v>
                </c:pt>
                <c:pt idx="119" formatCode="0.0">
                  <c:v>2343.3000000000002</c:v>
                </c:pt>
                <c:pt idx="120" formatCode="0.0">
                  <c:v>2348.1999999999998</c:v>
                </c:pt>
                <c:pt idx="121" formatCode="0.0">
                  <c:v>2353.1999999999998</c:v>
                </c:pt>
                <c:pt idx="122" formatCode="0.0">
                  <c:v>2357.1</c:v>
                </c:pt>
                <c:pt idx="123" formatCode="0.0">
                  <c:v>2363.5</c:v>
                </c:pt>
                <c:pt idx="124" formatCode="0.0">
                  <c:v>2366.9</c:v>
                </c:pt>
                <c:pt idx="125" formatCode="0.0">
                  <c:v>2371.1</c:v>
                </c:pt>
                <c:pt idx="126" formatCode="0.0">
                  <c:v>2374.6999999999998</c:v>
                </c:pt>
                <c:pt idx="127" formatCode="0.0">
                  <c:v>2378.6999999999998</c:v>
                </c:pt>
                <c:pt idx="128" formatCode="0.0">
                  <c:v>2383.1999999999998</c:v>
                </c:pt>
                <c:pt idx="129" formatCode="0.0">
                  <c:v>2385.6682577565634</c:v>
                </c:pt>
                <c:pt idx="130" formatCode="0.0">
                  <c:v>2388.7828162291171</c:v>
                </c:pt>
                <c:pt idx="131" formatCode="0.0">
                  <c:v>2392.0763723150358</c:v>
                </c:pt>
                <c:pt idx="132" formatCode="0.0">
                  <c:v>2397.2553699284013</c:v>
                </c:pt>
                <c:pt idx="133" formatCode="0.0">
                  <c:v>2403.9379474940333</c:v>
                </c:pt>
                <c:pt idx="134" formatCode="0.0">
                  <c:v>2411.0381861575179</c:v>
                </c:pt>
                <c:pt idx="135" formatCode="0.0">
                  <c:v>2415.5847255369931</c:v>
                </c:pt>
                <c:pt idx="136" formatCode="0.0">
                  <c:v>2419.272076372315</c:v>
                </c:pt>
                <c:pt idx="137" formatCode="0.0">
                  <c:v>2426.3126491646781</c:v>
                </c:pt>
                <c:pt idx="138" formatCode="0.0">
                  <c:v>2430.9904534606208</c:v>
                </c:pt>
                <c:pt idx="139" formatCode="0.0">
                  <c:v>2437.6610978520289</c:v>
                </c:pt>
                <c:pt idx="140" formatCode="0.0">
                  <c:v>2444.8806682577565</c:v>
                </c:pt>
                <c:pt idx="141" formatCode="0.0">
                  <c:v>2453.7350835322195</c:v>
                </c:pt>
                <c:pt idx="142" formatCode="0.0">
                  <c:v>2461.5513126491646</c:v>
                </c:pt>
                <c:pt idx="143" formatCode="0.0">
                  <c:v>2466.1933174224346</c:v>
                </c:pt>
                <c:pt idx="144" formatCode="0.0">
                  <c:v>2471.5035799522675</c:v>
                </c:pt>
                <c:pt idx="145" formatCode="0.0">
                  <c:v>2478.6038186157521</c:v>
                </c:pt>
                <c:pt idx="146" formatCode="0.0">
                  <c:v>2488.615751789976</c:v>
                </c:pt>
                <c:pt idx="147" formatCode="0.0">
                  <c:v>2500.417661097852</c:v>
                </c:pt>
                <c:pt idx="148" formatCode="0.0">
                  <c:v>2510.727923627685</c:v>
                </c:pt>
                <c:pt idx="149" formatCode="0.0">
                  <c:v>2517.9594272076374</c:v>
                </c:pt>
                <c:pt idx="150" formatCode="0.0">
                  <c:v>2520.5250596658711</c:v>
                </c:pt>
                <c:pt idx="151" formatCode="0.0">
                  <c:v>2531.1575178997614</c:v>
                </c:pt>
                <c:pt idx="152" formatCode="0.0">
                  <c:v>2539.7136038186159</c:v>
                </c:pt>
                <c:pt idx="153" formatCode="0.0">
                  <c:v>2555.0477326968976</c:v>
                </c:pt>
                <c:pt idx="154" formatCode="0.0">
                  <c:v>2566.0978520286399</c:v>
                </c:pt>
                <c:pt idx="155" formatCode="0.0">
                  <c:v>2579.9045346062053</c:v>
                </c:pt>
                <c:pt idx="156" formatCode="0.0">
                  <c:v>2588.3412887828163</c:v>
                </c:pt>
                <c:pt idx="157" formatCode="0.0">
                  <c:v>2592.9355608591886</c:v>
                </c:pt>
                <c:pt idx="158" formatCode="0.0">
                  <c:v>2607.4940334128878</c:v>
                </c:pt>
                <c:pt idx="159" formatCode="0.0">
                  <c:v>2619.8090692124106</c:v>
                </c:pt>
                <c:pt idx="160" formatCode="0.0">
                  <c:v>2635.5489260143199</c:v>
                </c:pt>
                <c:pt idx="161" formatCode="0.0">
                  <c:v>2652.5178997613366</c:v>
                </c:pt>
                <c:pt idx="162" formatCode="0.0">
                  <c:v>2670.5369928400955</c:v>
                </c:pt>
                <c:pt idx="163" formatCode="0.0">
                  <c:v>2678.854415274463</c:v>
                </c:pt>
                <c:pt idx="164" formatCode="0.0">
                  <c:v>2685.0477326968976</c:v>
                </c:pt>
                <c:pt idx="165" formatCode="0.0">
                  <c:v>2705.2505966587114</c:v>
                </c:pt>
                <c:pt idx="166" formatCode="0.0">
                  <c:v>2722.1957040572793</c:v>
                </c:pt>
                <c:pt idx="167" formatCode="0.0">
                  <c:v>2741.1217183770882</c:v>
                </c:pt>
                <c:pt idx="168" formatCode="0.0">
                  <c:v>2760.0477326968976</c:v>
                </c:pt>
                <c:pt idx="169" formatCode="0.0">
                  <c:v>2780.7756563245825</c:v>
                </c:pt>
                <c:pt idx="170" formatCode="0.0">
                  <c:v>2790.7040572792362</c:v>
                </c:pt>
                <c:pt idx="171" formatCode="0.0">
                  <c:v>2798.2577565632459</c:v>
                </c:pt>
                <c:pt idx="172" formatCode="0.0">
                  <c:v>2817.6849642004772</c:v>
                </c:pt>
                <c:pt idx="173" formatCode="0.0">
                  <c:v>2835.1193317422435</c:v>
                </c:pt>
                <c:pt idx="174" formatCode="0.0">
                  <c:v>2852.1479713603821</c:v>
                </c:pt>
                <c:pt idx="175" formatCode="0.0">
                  <c:v>2870.7756563245825</c:v>
                </c:pt>
                <c:pt idx="176" formatCode="0.0">
                  <c:v>2889.331742243437</c:v>
                </c:pt>
                <c:pt idx="177" formatCode="0.0">
                  <c:v>2897.7923627684963</c:v>
                </c:pt>
                <c:pt idx="178" formatCode="0.0">
                  <c:v>2903.4009546539382</c:v>
                </c:pt>
                <c:pt idx="179" formatCode="0.0">
                  <c:v>2921.2649164677805</c:v>
                </c:pt>
                <c:pt idx="180" formatCode="0.0">
                  <c:v>2935.7398568019094</c:v>
                </c:pt>
                <c:pt idx="181" formatCode="0.0">
                  <c:v>2952.3985680190931</c:v>
                </c:pt>
                <c:pt idx="182" formatCode="0.0">
                  <c:v>2969.4510739856801</c:v>
                </c:pt>
                <c:pt idx="183" formatCode="0.0">
                  <c:v>2986.6706443914081</c:v>
                </c:pt>
                <c:pt idx="184" formatCode="0.0">
                  <c:v>2995.9188544152744</c:v>
                </c:pt>
                <c:pt idx="185" formatCode="0.0">
                  <c:v>3003.914081145585</c:v>
                </c:pt>
                <c:pt idx="186" formatCode="0.0">
                  <c:v>3026.563245823389</c:v>
                </c:pt>
                <c:pt idx="187" formatCode="0.0">
                  <c:v>3042.4463007159907</c:v>
                </c:pt>
                <c:pt idx="188" formatCode="0.0">
                  <c:v>3060.059665871122</c:v>
                </c:pt>
                <c:pt idx="189" formatCode="0.0">
                  <c:v>3080.5369928400955</c:v>
                </c:pt>
                <c:pt idx="190" formatCode="0.0">
                  <c:v>3099.4630071599045</c:v>
                </c:pt>
                <c:pt idx="191" formatCode="0.0">
                  <c:v>3112.3747016706443</c:v>
                </c:pt>
                <c:pt idx="192" formatCode="0.0">
                  <c:v>3123.3532219570407</c:v>
                </c:pt>
                <c:pt idx="193" formatCode="0.0">
                  <c:v>3141.0739856801911</c:v>
                </c:pt>
                <c:pt idx="194" formatCode="0.0">
                  <c:v>3162.4582338902151</c:v>
                </c:pt>
                <c:pt idx="195" formatCode="0.0">
                  <c:v>3184.5942720763724</c:v>
                </c:pt>
                <c:pt idx="196" formatCode="0.0">
                  <c:v>3210.5966587112175</c:v>
                </c:pt>
                <c:pt idx="197" formatCode="0.0">
                  <c:v>3236.8377088305492</c:v>
                </c:pt>
                <c:pt idx="198" formatCode="0.0">
                  <c:v>3256.9451073985683</c:v>
                </c:pt>
                <c:pt idx="199" formatCode="0.0">
                  <c:v>3269.272076372315</c:v>
                </c:pt>
                <c:pt idx="200" formatCode="0.0">
                  <c:v>3288.3054892601435</c:v>
                </c:pt>
                <c:pt idx="201" formatCode="0.0">
                  <c:v>3310.4057279236276</c:v>
                </c:pt>
                <c:pt idx="202" formatCode="0.0">
                  <c:v>3329.6539379474943</c:v>
                </c:pt>
                <c:pt idx="203" formatCode="0.0">
                  <c:v>3357.350835322196</c:v>
                </c:pt>
                <c:pt idx="204" formatCode="0.0">
                  <c:v>3385.5847255369931</c:v>
                </c:pt>
                <c:pt idx="205" formatCode="0.0">
                  <c:v>3401.2649164677805</c:v>
                </c:pt>
                <c:pt idx="206" formatCode="0.0">
                  <c:v>3416.9331742243439</c:v>
                </c:pt>
                <c:pt idx="207" formatCode="0.0">
                  <c:v>3444.2840095465394</c:v>
                </c:pt>
                <c:pt idx="208" formatCode="0.0">
                  <c:v>3466.2410501193317</c:v>
                </c:pt>
                <c:pt idx="209" formatCode="0.0">
                  <c:v>3495.3818615751793</c:v>
                </c:pt>
                <c:pt idx="210" formatCode="0.0">
                  <c:v>3526.7183770883057</c:v>
                </c:pt>
                <c:pt idx="211" formatCode="0.0">
                  <c:v>3560.5489260143199</c:v>
                </c:pt>
                <c:pt idx="212" formatCode="0.0">
                  <c:v>3580.2744630071602</c:v>
                </c:pt>
                <c:pt idx="213" formatCode="0.0">
                  <c:v>3598.7231503579956</c:v>
                </c:pt>
                <c:pt idx="214" formatCode="0.0">
                  <c:v>3635.7159904534606</c:v>
                </c:pt>
                <c:pt idx="215" formatCode="0.0">
                  <c:v>3665</c:v>
                </c:pt>
                <c:pt idx="216" formatCode="0.0">
                  <c:v>3712.8520286396183</c:v>
                </c:pt>
                <c:pt idx="217" formatCode="0.0">
                  <c:v>3770.1789976133655</c:v>
                </c:pt>
                <c:pt idx="218" formatCode="0.0">
                  <c:v>3824.5226730310264</c:v>
                </c:pt>
                <c:pt idx="219" formatCode="0.0">
                  <c:v>3859.9403341288785</c:v>
                </c:pt>
                <c:pt idx="220" formatCode="0.0">
                  <c:v>3893.9021479713606</c:v>
                </c:pt>
                <c:pt idx="221" formatCode="0.0">
                  <c:v>3971.9570405727927</c:v>
                </c:pt>
                <c:pt idx="222" formatCode="0.0">
                  <c:v>4025.2267303102626</c:v>
                </c:pt>
                <c:pt idx="223" formatCode="0.0">
                  <c:v>4110.8233890214797</c:v>
                </c:pt>
                <c:pt idx="224" formatCode="0.0">
                  <c:v>4201.7541766109789</c:v>
                </c:pt>
                <c:pt idx="225" formatCode="0.0">
                  <c:v>4293.5799522673033</c:v>
                </c:pt>
                <c:pt idx="226" formatCode="0.0">
                  <c:v>4351.5990453460618</c:v>
                </c:pt>
                <c:pt idx="227" formatCode="0.0">
                  <c:v>4399.4152744630073</c:v>
                </c:pt>
                <c:pt idx="228" formatCode="0.0">
                  <c:v>4399.4152744630073</c:v>
                </c:pt>
                <c:pt idx="229" formatCode="0.0">
                  <c:v>4499.6000000000004</c:v>
                </c:pt>
                <c:pt idx="230" formatCode="0.0">
                  <c:v>4601.3</c:v>
                </c:pt>
                <c:pt idx="231" formatCode="0.0">
                  <c:v>4748.5</c:v>
                </c:pt>
                <c:pt idx="232" formatCode="0.0">
                  <c:v>4819.5</c:v>
                </c:pt>
                <c:pt idx="233" formatCode="0.0">
                  <c:v>5084.8</c:v>
                </c:pt>
                <c:pt idx="234" formatCode="0.0">
                  <c:v>5188.5</c:v>
                </c:pt>
                <c:pt idx="235" formatCode="0.0">
                  <c:v>5223.1000000000004</c:v>
                </c:pt>
                <c:pt idx="236" formatCode="0.0">
                  <c:v>5373</c:v>
                </c:pt>
                <c:pt idx="237" formatCode="0.0">
                  <c:v>5530.1</c:v>
                </c:pt>
                <c:pt idx="238" formatCode="0.0">
                  <c:v>5811.1</c:v>
                </c:pt>
                <c:pt idx="239" formatCode="0.0">
                  <c:v>5946.9451073985683</c:v>
                </c:pt>
                <c:pt idx="240" formatCode="0.0">
                  <c:v>6178.2338902147976</c:v>
                </c:pt>
                <c:pt idx="241" formatCode="0.0">
                  <c:v>6345.9427207637236</c:v>
                </c:pt>
                <c:pt idx="242" formatCode="0.0">
                  <c:v>6587.82816229117</c:v>
                </c:pt>
                <c:pt idx="243" formatCode="0.0">
                  <c:v>6797.112171837709</c:v>
                </c:pt>
                <c:pt idx="244" formatCode="0.0">
                  <c:v>6887.0047732696903</c:v>
                </c:pt>
                <c:pt idx="245" formatCode="0.0">
                  <c:v>7262.6610978520284</c:v>
                </c:pt>
                <c:pt idx="246" formatCode="0.0">
                  <c:v>7531.8854415274463</c:v>
                </c:pt>
                <c:pt idx="247" formatCode="0.0">
                  <c:v>7804.2004773269691</c:v>
                </c:pt>
                <c:pt idx="248" formatCode="0.0">
                  <c:v>7972.7207637231504</c:v>
                </c:pt>
                <c:pt idx="249" formatCode="0.0">
                  <c:v>8145.9</c:v>
                </c:pt>
                <c:pt idx="250" formatCode="0.0">
                  <c:v>8223.7000000000007</c:v>
                </c:pt>
                <c:pt idx="251" formatCode="0.0">
                  <c:v>8540.5</c:v>
                </c:pt>
                <c:pt idx="252" formatCode="0.0">
                  <c:v>8807.7999999999993</c:v>
                </c:pt>
                <c:pt idx="253" formatCode="0.0">
                  <c:v>9103</c:v>
                </c:pt>
                <c:pt idx="254" formatCode="0.0">
                  <c:v>9368.7000000000007</c:v>
                </c:pt>
                <c:pt idx="255" formatCode="0.0">
                  <c:v>9543.4</c:v>
                </c:pt>
                <c:pt idx="256" formatCode="0.0">
                  <c:v>9581.7000000000007</c:v>
                </c:pt>
                <c:pt idx="257" formatCode="0.0">
                  <c:v>9755.7000000000007</c:v>
                </c:pt>
                <c:pt idx="258" formatCode="0.0">
                  <c:v>10068.700000000001</c:v>
                </c:pt>
                <c:pt idx="259" formatCode="0.0">
                  <c:v>10351.799999999999</c:v>
                </c:pt>
                <c:pt idx="260" formatCode="0.0">
                  <c:v>10638.7</c:v>
                </c:pt>
                <c:pt idx="261" formatCode="0.0">
                  <c:v>10908.3</c:v>
                </c:pt>
                <c:pt idx="262" formatCode="0.0">
                  <c:v>11073.9</c:v>
                </c:pt>
                <c:pt idx="263" formatCode="0.0">
                  <c:v>11126.1</c:v>
                </c:pt>
                <c:pt idx="264" formatCode="0.0">
                  <c:v>11298.6</c:v>
                </c:pt>
                <c:pt idx="265" formatCode="0.0">
                  <c:v>11493.9</c:v>
                </c:pt>
                <c:pt idx="266">
                  <c:v>11884</c:v>
                </c:pt>
                <c:pt idx="267" formatCode="0.0">
                  <c:v>12145.9</c:v>
                </c:pt>
                <c:pt idx="268" formatCode="0.0">
                  <c:v>12394.4</c:v>
                </c:pt>
                <c:pt idx="269" formatCode="0.0">
                  <c:v>12559.6</c:v>
                </c:pt>
                <c:pt idx="270" formatCode="0.0">
                  <c:v>12597.7</c:v>
                </c:pt>
              </c:numCache>
            </c:numRef>
          </c:val>
          <c:smooth val="0"/>
          <c:extLst>
            <c:ext xmlns:c16="http://schemas.microsoft.com/office/drawing/2014/chart" uri="{C3380CC4-5D6E-409C-BE32-E72D297353CC}">
              <c16:uniqueId val="{00000004-4E02-A24D-8200-D2CDBEC74D0A}"/>
            </c:ext>
          </c:extLst>
        </c:ser>
        <c:ser>
          <c:idx val="5"/>
          <c:order val="5"/>
          <c:tx>
            <c:strRef>
              <c:f>Sheet1!$G$1</c:f>
              <c:strCache>
                <c:ptCount val="1"/>
                <c:pt idx="0">
                  <c:v>UK</c:v>
                </c:pt>
              </c:strCache>
            </c:strRef>
          </c:tx>
          <c:spPr>
            <a:ln w="38100" cap="rnd">
              <a:solidFill>
                <a:srgbClr val="0070C0"/>
              </a:solidFill>
              <a:round/>
            </a:ln>
            <a:effectLst/>
          </c:spPr>
          <c:marker>
            <c:symbol val="none"/>
          </c:marker>
          <c:cat>
            <c:numRef>
              <c:f>Sheet1!$A$2:$A$281</c:f>
              <c:numCache>
                <c:formatCode>General</c:formatCode>
                <c:ptCount val="2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numCache>
            </c:numRef>
          </c:cat>
          <c:val>
            <c:numRef>
              <c:f>Sheet1!$G$2:$G$281</c:f>
              <c:numCache>
                <c:formatCode>General</c:formatCode>
                <c:ptCount val="280"/>
                <c:pt idx="0">
                  <c:v>5.4933726067746678</c:v>
                </c:pt>
                <c:pt idx="1">
                  <c:v>6.3033873343151692</c:v>
                </c:pt>
                <c:pt idx="2">
                  <c:v>7.0986745213549334</c:v>
                </c:pt>
                <c:pt idx="3">
                  <c:v>9.2636229749631802</c:v>
                </c:pt>
                <c:pt idx="4">
                  <c:v>13.063328424153166</c:v>
                </c:pt>
                <c:pt idx="5">
                  <c:v>19.116347569955817</c:v>
                </c:pt>
                <c:pt idx="6">
                  <c:v>26.318114874815905</c:v>
                </c:pt>
                <c:pt idx="7">
                  <c:v>33.372606774668625</c:v>
                </c:pt>
                <c:pt idx="8">
                  <c:v>38.733431516936669</c:v>
                </c:pt>
                <c:pt idx="9">
                  <c:v>45.243004418262146</c:v>
                </c:pt>
                <c:pt idx="10">
                  <c:v>54.256259204712805</c:v>
                </c:pt>
                <c:pt idx="11">
                  <c:v>65.567010309278345</c:v>
                </c:pt>
                <c:pt idx="12">
                  <c:v>80.279823269513983</c:v>
                </c:pt>
                <c:pt idx="13">
                  <c:v>95.817378497790855</c:v>
                </c:pt>
                <c:pt idx="14">
                  <c:v>114.28571428571428</c:v>
                </c:pt>
                <c:pt idx="15">
                  <c:v>131.91458026509571</c:v>
                </c:pt>
                <c:pt idx="16">
                  <c:v>152.17967599410898</c:v>
                </c:pt>
                <c:pt idx="17">
                  <c:v>186.56848306332842</c:v>
                </c:pt>
                <c:pt idx="18">
                  <c:v>221.48748159057436</c:v>
                </c:pt>
                <c:pt idx="19">
                  <c:v>261.14874815905739</c:v>
                </c:pt>
                <c:pt idx="20">
                  <c:v>306.56848306332842</c:v>
                </c:pt>
                <c:pt idx="21">
                  <c:v>353.71134020618553</c:v>
                </c:pt>
                <c:pt idx="22">
                  <c:v>395.27245949926356</c:v>
                </c:pt>
                <c:pt idx="23">
                  <c:v>437.34904270986743</c:v>
                </c:pt>
                <c:pt idx="24">
                  <c:v>500.27982326951394</c:v>
                </c:pt>
                <c:pt idx="25">
                  <c:v>566.77466863033874</c:v>
                </c:pt>
                <c:pt idx="26">
                  <c:v>639.14580265095719</c:v>
                </c:pt>
                <c:pt idx="27">
                  <c:v>710.79528718703966</c:v>
                </c:pt>
                <c:pt idx="28">
                  <c:v>783.18114874815899</c:v>
                </c:pt>
                <c:pt idx="29">
                  <c:v>842.38586156111921</c:v>
                </c:pt>
                <c:pt idx="30">
                  <c:v>895.31664212076578</c:v>
                </c:pt>
                <c:pt idx="31">
                  <c:v>973.00441826215012</c:v>
                </c:pt>
                <c:pt idx="32">
                  <c:v>1053.2695139911634</c:v>
                </c:pt>
                <c:pt idx="33">
                  <c:v>1128.8070692194403</c:v>
                </c:pt>
                <c:pt idx="34">
                  <c:v>1200.2650957290132</c:v>
                </c:pt>
                <c:pt idx="35">
                  <c:v>1263.8144329896907</c:v>
                </c:pt>
                <c:pt idx="36">
                  <c:v>1316.4948453608247</c:v>
                </c:pt>
                <c:pt idx="37">
                  <c:v>1367.9675994108982</c:v>
                </c:pt>
                <c:pt idx="38">
                  <c:v>1429.5729013254786</c:v>
                </c:pt>
                <c:pt idx="39">
                  <c:v>1493.2695139911634</c:v>
                </c:pt>
                <c:pt idx="40">
                  <c:v>1567.864506627393</c:v>
                </c:pt>
                <c:pt idx="41">
                  <c:v>1645.8910162002944</c:v>
                </c:pt>
                <c:pt idx="42">
                  <c:v>1719.0132547864505</c:v>
                </c:pt>
                <c:pt idx="43">
                  <c:v>1788.4683357879233</c:v>
                </c:pt>
                <c:pt idx="44">
                  <c:v>1845.1988217967598</c:v>
                </c:pt>
                <c:pt idx="45">
                  <c:v>1916.745213549337</c:v>
                </c:pt>
                <c:pt idx="46">
                  <c:v>1986.8483063328422</c:v>
                </c:pt>
                <c:pt idx="47">
                  <c:v>2067.702503681885</c:v>
                </c:pt>
                <c:pt idx="48">
                  <c:v>2143.4462444771721</c:v>
                </c:pt>
                <c:pt idx="49">
                  <c:v>2216.6863033873342</c:v>
                </c:pt>
                <c:pt idx="50">
                  <c:v>2271.8851251840942</c:v>
                </c:pt>
                <c:pt idx="51">
                  <c:v>2322.9602356406476</c:v>
                </c:pt>
                <c:pt idx="52" formatCode="0.0">
                  <c:v>2392.2091310751102</c:v>
                </c:pt>
                <c:pt idx="53" formatCode="0.0">
                  <c:v>2461.7378497790869</c:v>
                </c:pt>
                <c:pt idx="54" formatCode="0.0">
                  <c:v>2541.7820324005888</c:v>
                </c:pt>
                <c:pt idx="55" formatCode="0.0">
                  <c:v>2614.7717231222382</c:v>
                </c:pt>
                <c:pt idx="56" formatCode="0">
                  <c:v>2684.3888070692192</c:v>
                </c:pt>
                <c:pt idx="57" formatCode="0">
                  <c:v>2731.8262150220912</c:v>
                </c:pt>
                <c:pt idx="58" formatCode="0.0">
                  <c:v>2775.625920471281</c:v>
                </c:pt>
                <c:pt idx="59" formatCode="0.0">
                  <c:v>2825.3755522827687</c:v>
                </c:pt>
                <c:pt idx="60" formatCode="0.0">
                  <c:v>2879.6318114874812</c:v>
                </c:pt>
                <c:pt idx="61" formatCode="0">
                  <c:v>2936.0530191458024</c:v>
                </c:pt>
                <c:pt idx="62" formatCode="0">
                  <c:v>2991.5316642120765</c:v>
                </c:pt>
                <c:pt idx="63" formatCode="0">
                  <c:v>3036.4359351988214</c:v>
                </c:pt>
                <c:pt idx="64" formatCode="0">
                  <c:v>3068.1001472754047</c:v>
                </c:pt>
                <c:pt idx="65" formatCode="0">
                  <c:v>3102.2827687776139</c:v>
                </c:pt>
                <c:pt idx="66" formatCode="0">
                  <c:v>3155.0515463917523</c:v>
                </c:pt>
                <c:pt idx="67" formatCode="0">
                  <c:v>3204.9631811487479</c:v>
                </c:pt>
                <c:pt idx="68">
                  <c:v>3253.5346097201764</c:v>
                </c:pt>
                <c:pt idx="69">
                  <c:v>3291.9587628865975</c:v>
                </c:pt>
                <c:pt idx="70">
                  <c:v>3329.0279823269511</c:v>
                </c:pt>
                <c:pt idx="71" formatCode="0.0">
                  <c:v>3359.4403534609719</c:v>
                </c:pt>
                <c:pt idx="72" formatCode="0.0">
                  <c:v>3386.3328424153165</c:v>
                </c:pt>
                <c:pt idx="73" formatCode="0.0">
                  <c:v>3424.2415316642118</c:v>
                </c:pt>
                <c:pt idx="74" formatCode="0.0">
                  <c:v>3469.0279823269511</c:v>
                </c:pt>
                <c:pt idx="75" formatCode="0.0">
                  <c:v>3508.8807069219438</c:v>
                </c:pt>
                <c:pt idx="76" formatCode="0.0">
                  <c:v>3546.3181148748158</c:v>
                </c:pt>
                <c:pt idx="77" formatCode="0.0">
                  <c:v>3576.2150220913104</c:v>
                </c:pt>
                <c:pt idx="78" formatCode="0.0">
                  <c:v>3598.40942562592</c:v>
                </c:pt>
                <c:pt idx="79" formatCode="0.0">
                  <c:v>3618.2621502209126</c:v>
                </c:pt>
                <c:pt idx="80" formatCode="0.0">
                  <c:v>3641.9293078055962</c:v>
                </c:pt>
                <c:pt idx="81" formatCode="0.0">
                  <c:v>3666.229749631811</c:v>
                </c:pt>
                <c:pt idx="82" formatCode="0.0">
                  <c:v>3692.7687776141383</c:v>
                </c:pt>
                <c:pt idx="83" formatCode="0.0">
                  <c:v>3718.306332842415</c:v>
                </c:pt>
                <c:pt idx="84" formatCode="0.0">
                  <c:v>3740.4565537555227</c:v>
                </c:pt>
                <c:pt idx="85" formatCode="0.0">
                  <c:v>3756.6421207658318</c:v>
                </c:pt>
                <c:pt idx="86" formatCode="0.0">
                  <c:v>3772.3858615611189</c:v>
                </c:pt>
                <c:pt idx="87" formatCode="0.0">
                  <c:v>3793.5051546391751</c:v>
                </c:pt>
                <c:pt idx="88" formatCode="0.0">
                  <c:v>3815.1104565537553</c:v>
                </c:pt>
                <c:pt idx="89" formatCode="0.0">
                  <c:v>3834.8748159057436</c:v>
                </c:pt>
                <c:pt idx="90" formatCode="0.0">
                  <c:v>3853.0486008836519</c:v>
                </c:pt>
                <c:pt idx="91" formatCode="0.0">
                  <c:v>3869.3225331369658</c:v>
                </c:pt>
                <c:pt idx="92" formatCode="0.0">
                  <c:v>3880.9720176730484</c:v>
                </c:pt>
                <c:pt idx="93" formatCode="0.0">
                  <c:v>3891.5316642120761</c:v>
                </c:pt>
                <c:pt idx="94" formatCode="0.0">
                  <c:v>3907.5257731958759</c:v>
                </c:pt>
                <c:pt idx="95" formatCode="0.0">
                  <c:v>3924.5066273932248</c:v>
                </c:pt>
                <c:pt idx="96" formatCode="0.0">
                  <c:v>3941.9145802650955</c:v>
                </c:pt>
                <c:pt idx="97" formatCode="0.0">
                  <c:v>3956.6568483063324</c:v>
                </c:pt>
                <c:pt idx="98" formatCode="0.0">
                  <c:v>3972.1649484536078</c:v>
                </c:pt>
                <c:pt idx="99" formatCode="0.0">
                  <c:v>3985.2282768777609</c:v>
                </c:pt>
                <c:pt idx="100" formatCode="0.0">
                  <c:v>3997.1134020618551</c:v>
                </c:pt>
                <c:pt idx="101" formatCode="0.0">
                  <c:v>4012.2238586156109</c:v>
                </c:pt>
                <c:pt idx="102" formatCode="0.0">
                  <c:v>4028.085419734904</c:v>
                </c:pt>
                <c:pt idx="103" formatCode="0.0">
                  <c:v>4042.7687776141379</c:v>
                </c:pt>
                <c:pt idx="104" formatCode="0.0">
                  <c:v>4057.7908689248893</c:v>
                </c:pt>
                <c:pt idx="105" formatCode="0.0">
                  <c:v>4072.2238586156109</c:v>
                </c:pt>
                <c:pt idx="106" formatCode="0.0">
                  <c:v>4082.0324005891011</c:v>
                </c:pt>
                <c:pt idx="107" formatCode="0.0">
                  <c:v>4091.1929307805594</c:v>
                </c:pt>
                <c:pt idx="108" formatCode="0.0">
                  <c:v>4104.3298969072157</c:v>
                </c:pt>
                <c:pt idx="109" formatCode="0.0">
                  <c:v>4117.3195876288655</c:v>
                </c:pt>
                <c:pt idx="110" formatCode="0.0">
                  <c:v>4128.7187039764358</c:v>
                </c:pt>
                <c:pt idx="111" formatCode="0.0">
                  <c:v>4138.9837997054492</c:v>
                </c:pt>
                <c:pt idx="112" formatCode="0.0">
                  <c:v>4148.3799705449183</c:v>
                </c:pt>
                <c:pt idx="113" formatCode="0.0">
                  <c:v>4157.702503681885</c:v>
                </c:pt>
                <c:pt idx="114" formatCode="0.0">
                  <c:v>4163.5198821796757</c:v>
                </c:pt>
                <c:pt idx="115" formatCode="0.0">
                  <c:v>4172.4153166421202</c:v>
                </c:pt>
                <c:pt idx="116" formatCode="0.0">
                  <c:v>4178.350515463917</c:v>
                </c:pt>
                <c:pt idx="117" formatCode="0.0">
                  <c:v>4179.2341678939611</c:v>
                </c:pt>
                <c:pt idx="118" formatCode="0.0">
                  <c:v>4179.2930780559645</c:v>
                </c:pt>
                <c:pt idx="119" formatCode="0.0">
                  <c:v>4186.7</c:v>
                </c:pt>
                <c:pt idx="120" formatCode="0.0">
                  <c:v>4195.8999999999996</c:v>
                </c:pt>
                <c:pt idx="121" formatCode="0.0">
                  <c:v>4203.5</c:v>
                </c:pt>
                <c:pt idx="122" formatCode="0.0">
                  <c:v>4208.7</c:v>
                </c:pt>
                <c:pt idx="123" formatCode="0.0">
                  <c:v>4217.2</c:v>
                </c:pt>
                <c:pt idx="124" formatCode="0.0">
                  <c:v>4226.5</c:v>
                </c:pt>
                <c:pt idx="125" formatCode="0.0">
                  <c:v>4235.8999999999996</c:v>
                </c:pt>
                <c:pt idx="126" formatCode="0.0">
                  <c:v>4243.5</c:v>
                </c:pt>
                <c:pt idx="127" formatCode="0.0">
                  <c:v>4255.6000000000004</c:v>
                </c:pt>
                <c:pt idx="128" formatCode="0.0">
                  <c:v>4265.1000000000004</c:v>
                </c:pt>
                <c:pt idx="129" formatCode="0.0">
                  <c:v>4272.945508100147</c:v>
                </c:pt>
                <c:pt idx="130" formatCode="0.0">
                  <c:v>4291.2076583210601</c:v>
                </c:pt>
                <c:pt idx="131" formatCode="0.0">
                  <c:v>4299.1310751104565</c:v>
                </c:pt>
                <c:pt idx="132" formatCode="0.0">
                  <c:v>4308.5714285714284</c:v>
                </c:pt>
                <c:pt idx="133" formatCode="0.0">
                  <c:v>4318.6892488954345</c:v>
                </c:pt>
                <c:pt idx="134" formatCode="0.0">
                  <c:v>4330.8689248895435</c:v>
                </c:pt>
                <c:pt idx="135" formatCode="0.0">
                  <c:v>4341.5611192930774</c:v>
                </c:pt>
                <c:pt idx="136" formatCode="0.0">
                  <c:v>4350.1030927835045</c:v>
                </c:pt>
                <c:pt idx="137" formatCode="0.0">
                  <c:v>4356.6568483063329</c:v>
                </c:pt>
                <c:pt idx="138" formatCode="0.0">
                  <c:v>4364.9042709867445</c:v>
                </c:pt>
                <c:pt idx="139" formatCode="0.0">
                  <c:v>4376.2297496318115</c:v>
                </c:pt>
                <c:pt idx="140" formatCode="0.0">
                  <c:v>4387.540500736377</c:v>
                </c:pt>
                <c:pt idx="141" formatCode="0.0">
                  <c:v>4398.8365243004419</c:v>
                </c:pt>
                <c:pt idx="142" formatCode="0.0">
                  <c:v>4409.8085419734898</c:v>
                </c:pt>
                <c:pt idx="143" formatCode="0.0">
                  <c:v>4419.8969072164946</c:v>
                </c:pt>
                <c:pt idx="144" formatCode="0.0">
                  <c:v>4427.9528718703968</c:v>
                </c:pt>
                <c:pt idx="145" formatCode="0.0">
                  <c:v>4439.6907216494837</c:v>
                </c:pt>
                <c:pt idx="146" formatCode="0.0">
                  <c:v>4452.1502209131068</c:v>
                </c:pt>
                <c:pt idx="147" formatCode="0.0">
                  <c:v>4465.1104565537553</c:v>
                </c:pt>
                <c:pt idx="148" formatCode="0.0">
                  <c:v>4476.3181148748154</c:v>
                </c:pt>
                <c:pt idx="149" formatCode="0.0">
                  <c:v>4487.2606774668629</c:v>
                </c:pt>
                <c:pt idx="150" formatCode="0.0">
                  <c:v>4501.0751104565534</c:v>
                </c:pt>
                <c:pt idx="151" formatCode="0.0">
                  <c:v>4510.9425625920467</c:v>
                </c:pt>
                <c:pt idx="152" formatCode="0.0">
                  <c:v>4524.0648011782032</c:v>
                </c:pt>
                <c:pt idx="153" formatCode="0.0">
                  <c:v>4538.0559646539023</c:v>
                </c:pt>
                <c:pt idx="154" formatCode="0.0">
                  <c:v>4550.8836524300441</c:v>
                </c:pt>
                <c:pt idx="155" formatCode="0.0">
                  <c:v>4562.0471281296022</c:v>
                </c:pt>
                <c:pt idx="156" formatCode="0.0">
                  <c:v>4577.6877761413843</c:v>
                </c:pt>
                <c:pt idx="157" formatCode="0.0">
                  <c:v>4589.7054491899853</c:v>
                </c:pt>
                <c:pt idx="158" formatCode="0.0">
                  <c:v>4606.6126656848301</c:v>
                </c:pt>
                <c:pt idx="159" formatCode="0.0">
                  <c:v>4621.4727540500735</c:v>
                </c:pt>
                <c:pt idx="160" formatCode="0.0">
                  <c:v>4638.1001472754042</c:v>
                </c:pt>
                <c:pt idx="161" formatCode="0.0">
                  <c:v>4659.3078055964652</c:v>
                </c:pt>
                <c:pt idx="162" formatCode="0.0">
                  <c:v>4674.2120765832105</c:v>
                </c:pt>
                <c:pt idx="163" formatCode="0.0">
                  <c:v>4690.486008836524</c:v>
                </c:pt>
                <c:pt idx="164" formatCode="0.0">
                  <c:v>4700.9867452135486</c:v>
                </c:pt>
                <c:pt idx="165" formatCode="0.0">
                  <c:v>4717.0250368188508</c:v>
                </c:pt>
                <c:pt idx="166" formatCode="0.0">
                  <c:v>4728.9837997054492</c:v>
                </c:pt>
                <c:pt idx="167" formatCode="0.0">
                  <c:v>4746.3917525773195</c:v>
                </c:pt>
                <c:pt idx="168" formatCode="0.0">
                  <c:v>4761.6053019145802</c:v>
                </c:pt>
                <c:pt idx="169" formatCode="0.0">
                  <c:v>4780.5743740795288</c:v>
                </c:pt>
                <c:pt idx="170" formatCode="0.0">
                  <c:v>4795.9057437407946</c:v>
                </c:pt>
                <c:pt idx="171" formatCode="0.0">
                  <c:v>4810.2209131075106</c:v>
                </c:pt>
                <c:pt idx="172" formatCode="0.0">
                  <c:v>4827.6583210603821</c:v>
                </c:pt>
                <c:pt idx="173" formatCode="0.0">
                  <c:v>4843.0927835051543</c:v>
                </c:pt>
                <c:pt idx="174" formatCode="0.0">
                  <c:v>4865.5081001472754</c:v>
                </c:pt>
                <c:pt idx="175" formatCode="0.0">
                  <c:v>4884.3004418262144</c:v>
                </c:pt>
                <c:pt idx="176" formatCode="0.0">
                  <c:v>4900.6185567010307</c:v>
                </c:pt>
                <c:pt idx="177" formatCode="0.0">
                  <c:v>4925.8762886597933</c:v>
                </c:pt>
                <c:pt idx="178" formatCode="0.0">
                  <c:v>4946.5832106038288</c:v>
                </c:pt>
                <c:pt idx="179" formatCode="0.0">
                  <c:v>4965.6553755522827</c:v>
                </c:pt>
                <c:pt idx="180" formatCode="0.0">
                  <c:v>4987.864506627393</c:v>
                </c:pt>
                <c:pt idx="181" formatCode="0.0">
                  <c:v>5013.4167893961703</c:v>
                </c:pt>
                <c:pt idx="182" formatCode="0.0">
                  <c:v>5041.9882179675988</c:v>
                </c:pt>
                <c:pt idx="183" formatCode="0.0">
                  <c:v>5068.6892488954336</c:v>
                </c:pt>
                <c:pt idx="184" formatCode="0.0">
                  <c:v>5112.6951399116342</c:v>
                </c:pt>
                <c:pt idx="185" formatCode="0.0">
                  <c:v>5156.1119293078054</c:v>
                </c:pt>
                <c:pt idx="186" formatCode="0.0">
                  <c:v>5192.3416789396169</c:v>
                </c:pt>
                <c:pt idx="187" formatCode="0.0">
                  <c:v>5231.5022091310748</c:v>
                </c:pt>
                <c:pt idx="188" formatCode="0.0">
                  <c:v>5274.4918998527246</c:v>
                </c:pt>
                <c:pt idx="189" formatCode="0.0">
                  <c:v>5326.6126656848301</c:v>
                </c:pt>
                <c:pt idx="190" formatCode="0.0">
                  <c:v>5378.1148748159048</c:v>
                </c:pt>
                <c:pt idx="191" formatCode="0.0">
                  <c:v>5427.1575846833575</c:v>
                </c:pt>
                <c:pt idx="192" formatCode="0.0">
                  <c:v>5465.7584683357873</c:v>
                </c:pt>
                <c:pt idx="193" formatCode="0.0">
                  <c:v>5511.4580265095728</c:v>
                </c:pt>
                <c:pt idx="194" formatCode="0.0">
                  <c:v>5570.2356406480112</c:v>
                </c:pt>
                <c:pt idx="195" formatCode="0.0">
                  <c:v>5620.2356406480112</c:v>
                </c:pt>
                <c:pt idx="196" formatCode="0.0">
                  <c:v>5683.8880706921937</c:v>
                </c:pt>
                <c:pt idx="197" formatCode="0.0">
                  <c:v>5749.0132547864505</c:v>
                </c:pt>
                <c:pt idx="198" formatCode="0.0">
                  <c:v>5806.4359351988214</c:v>
                </c:pt>
                <c:pt idx="199" formatCode="0.0">
                  <c:v>5870.765832106038</c:v>
                </c:pt>
                <c:pt idx="200" formatCode="0.0">
                  <c:v>5943.3136966126649</c:v>
                </c:pt>
                <c:pt idx="201" formatCode="0.0">
                  <c:v>6034.3004418262144</c:v>
                </c:pt>
                <c:pt idx="202" formatCode="0.0">
                  <c:v>6132.0029455080994</c:v>
                </c:pt>
                <c:pt idx="203" formatCode="0.0">
                  <c:v>6233.225331369661</c:v>
                </c:pt>
                <c:pt idx="204" formatCode="0.0">
                  <c:v>6322.1944035346096</c:v>
                </c:pt>
                <c:pt idx="205" formatCode="0.0">
                  <c:v>6406.0235640648007</c:v>
                </c:pt>
                <c:pt idx="206" formatCode="0.0">
                  <c:v>6465.5817378497786</c:v>
                </c:pt>
                <c:pt idx="207" formatCode="0.0">
                  <c:v>6570.7805596465387</c:v>
                </c:pt>
                <c:pt idx="208" formatCode="0.0">
                  <c:v>6675.4639175257726</c:v>
                </c:pt>
                <c:pt idx="209" formatCode="0.0">
                  <c:v>6777.2901325478642</c:v>
                </c:pt>
                <c:pt idx="210" formatCode="0.0">
                  <c:v>6879.9116347569952</c:v>
                </c:pt>
                <c:pt idx="211" formatCode="0.0">
                  <c:v>7069.4698085419732</c:v>
                </c:pt>
                <c:pt idx="212" formatCode="0.0">
                  <c:v>7407.6288659793809</c:v>
                </c:pt>
                <c:pt idx="213" formatCode="0.0">
                  <c:v>7593.0927835051543</c:v>
                </c:pt>
                <c:pt idx="214" formatCode="0.0">
                  <c:v>7807.260677466862</c:v>
                </c:pt>
                <c:pt idx="215" formatCode="0.0">
                  <c:v>8015.8321060382914</c:v>
                </c:pt>
                <c:pt idx="216" formatCode="0.0">
                  <c:v>8274.1531664212071</c:v>
                </c:pt>
                <c:pt idx="217" formatCode="0.0">
                  <c:v>8478.3357879234154</c:v>
                </c:pt>
                <c:pt idx="218" formatCode="0.0">
                  <c:v>8701.6789396170825</c:v>
                </c:pt>
                <c:pt idx="219" formatCode="0.0">
                  <c:v>8891.2518409425611</c:v>
                </c:pt>
                <c:pt idx="220" formatCode="0.0">
                  <c:v>9097.0250368188499</c:v>
                </c:pt>
                <c:pt idx="221" formatCode="0.0">
                  <c:v>9350.81001472754</c:v>
                </c:pt>
                <c:pt idx="222" formatCode="0.0">
                  <c:v>9641.2960235640639</c:v>
                </c:pt>
                <c:pt idx="223" formatCode="0.0">
                  <c:v>9920.7952871870384</c:v>
                </c:pt>
                <c:pt idx="224" formatCode="0.0">
                  <c:v>10151.060382916052</c:v>
                </c:pt>
                <c:pt idx="225" formatCode="0.0">
                  <c:v>10389.21944035346</c:v>
                </c:pt>
                <c:pt idx="226" formatCode="0.0">
                  <c:v>10639.307805596465</c:v>
                </c:pt>
                <c:pt idx="227" formatCode="0.0">
                  <c:v>10639.307805596465</c:v>
                </c:pt>
                <c:pt idx="228" formatCode="0.0">
                  <c:v>10916.22974963181</c:v>
                </c:pt>
                <c:pt idx="229" formatCode="0.0">
                  <c:v>11230.4</c:v>
                </c:pt>
                <c:pt idx="230" formatCode="0.0">
                  <c:v>11623.4</c:v>
                </c:pt>
                <c:pt idx="231" formatCode="0.0">
                  <c:v>11936.2</c:v>
                </c:pt>
                <c:pt idx="232" formatCode="0.0">
                  <c:v>12238.6</c:v>
                </c:pt>
                <c:pt idx="233" formatCode="0.0">
                  <c:v>12577.5</c:v>
                </c:pt>
                <c:pt idx="234" formatCode="0.0">
                  <c:v>12868.9</c:v>
                </c:pt>
                <c:pt idx="235" formatCode="0.0">
                  <c:v>13176.6</c:v>
                </c:pt>
                <c:pt idx="236" formatCode="0.0">
                  <c:v>13513.6</c:v>
                </c:pt>
                <c:pt idx="237" formatCode="0.0">
                  <c:v>13877.4</c:v>
                </c:pt>
                <c:pt idx="238" formatCode="0.0">
                  <c:v>14217.1</c:v>
                </c:pt>
                <c:pt idx="239" formatCode="0.0">
                  <c:v>14576.509572901325</c:v>
                </c:pt>
                <c:pt idx="240" formatCode="0.0">
                  <c:v>14899.263622974962</c:v>
                </c:pt>
                <c:pt idx="241" formatCode="0.0">
                  <c:v>15241.737849779085</c:v>
                </c:pt>
                <c:pt idx="242" formatCode="0.0">
                  <c:v>15520.82474226804</c:v>
                </c:pt>
                <c:pt idx="243" formatCode="0.0">
                  <c:v>15815.64064801178</c:v>
                </c:pt>
                <c:pt idx="244" formatCode="0.0">
                  <c:v>16186.435935198821</c:v>
                </c:pt>
                <c:pt idx="245" formatCode="0.0">
                  <c:v>16541.929307805596</c:v>
                </c:pt>
                <c:pt idx="246" formatCode="0.0">
                  <c:v>16884.889543446243</c:v>
                </c:pt>
                <c:pt idx="247" formatCode="0.0">
                  <c:v>17252.44477172312</c:v>
                </c:pt>
                <c:pt idx="248" formatCode="0.0">
                  <c:v>17555.41973490427</c:v>
                </c:pt>
                <c:pt idx="249" formatCode="0.0">
                  <c:v>17869.900000000001</c:v>
                </c:pt>
                <c:pt idx="250" formatCode="0.0">
                  <c:v>18170.5</c:v>
                </c:pt>
                <c:pt idx="251" formatCode="0.0">
                  <c:v>18508.5</c:v>
                </c:pt>
                <c:pt idx="252" formatCode="0.0">
                  <c:v>19001.400000000001</c:v>
                </c:pt>
                <c:pt idx="253" formatCode="0.0">
                  <c:v>19403.5</c:v>
                </c:pt>
                <c:pt idx="254" formatCode="0.0">
                  <c:v>19799.099999999999</c:v>
                </c:pt>
                <c:pt idx="255" formatCode="0.0">
                  <c:v>20166.7</c:v>
                </c:pt>
                <c:pt idx="256" formatCode="0.0">
                  <c:v>20481.3</c:v>
                </c:pt>
                <c:pt idx="257" formatCode="0.0">
                  <c:v>20776.599999999999</c:v>
                </c:pt>
                <c:pt idx="258" formatCode="0.0">
                  <c:v>21065.4</c:v>
                </c:pt>
                <c:pt idx="259" formatCode="0.0">
                  <c:v>21402.9</c:v>
                </c:pt>
                <c:pt idx="260" formatCode="0.0">
                  <c:v>21701.1</c:v>
                </c:pt>
                <c:pt idx="261" formatCode="0.0">
                  <c:v>21993.9</c:v>
                </c:pt>
                <c:pt idx="262" formatCode="0.0">
                  <c:v>22268.7</c:v>
                </c:pt>
                <c:pt idx="263" formatCode="0.0">
                  <c:v>22496.2</c:v>
                </c:pt>
                <c:pt idx="264" formatCode="0.0">
                  <c:v>22662.7</c:v>
                </c:pt>
                <c:pt idx="265" formatCode="0.0">
                  <c:v>22930.9</c:v>
                </c:pt>
                <c:pt idx="266">
                  <c:v>23189.4</c:v>
                </c:pt>
                <c:pt idx="267" formatCode="0.0">
                  <c:v>23406.5</c:v>
                </c:pt>
                <c:pt idx="268" formatCode="0.0">
                  <c:v>23640.2</c:v>
                </c:pt>
                <c:pt idx="269" formatCode="0.0">
                  <c:v>23819.200000000001</c:v>
                </c:pt>
              </c:numCache>
            </c:numRef>
          </c:val>
          <c:smooth val="0"/>
          <c:extLst>
            <c:ext xmlns:c16="http://schemas.microsoft.com/office/drawing/2014/chart" uri="{C3380CC4-5D6E-409C-BE32-E72D297353CC}">
              <c16:uniqueId val="{00000005-4E02-A24D-8200-D2CDBEC74D0A}"/>
            </c:ext>
          </c:extLst>
        </c:ser>
        <c:dLbls>
          <c:showLegendKey val="0"/>
          <c:showVal val="0"/>
          <c:showCatName val="0"/>
          <c:showSerName val="0"/>
          <c:showPercent val="0"/>
          <c:showBubbleSize val="0"/>
        </c:dLbls>
        <c:marker val="1"/>
        <c:smooth val="0"/>
        <c:axId val="124938112"/>
        <c:axId val="124939648"/>
      </c:lineChart>
      <c:lineChart>
        <c:grouping val="standard"/>
        <c:varyColors val="0"/>
        <c:ser>
          <c:idx val="6"/>
          <c:order val="6"/>
          <c:tx>
            <c:strRef>
              <c:f>Sheet1!$H$1</c:f>
              <c:strCache>
                <c:ptCount val="1"/>
                <c:pt idx="0">
                  <c:v>US</c:v>
                </c:pt>
              </c:strCache>
            </c:strRef>
          </c:tx>
          <c:spPr>
            <a:ln w="38100" cap="rnd">
              <a:solidFill>
                <a:srgbClr val="FF0000"/>
              </a:solidFill>
              <a:round/>
            </a:ln>
            <a:effectLst/>
          </c:spPr>
          <c:marker>
            <c:symbol val="none"/>
          </c:marker>
          <c:cat>
            <c:numRef>
              <c:f>Sheet1!$A$2:$A$281</c:f>
              <c:numCache>
                <c:formatCode>General</c:formatCode>
                <c:ptCount val="2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numCache>
            </c:numRef>
          </c:cat>
          <c:val>
            <c:numRef>
              <c:f>Sheet1!$H$2:$H$281</c:f>
              <c:numCache>
                <c:formatCode>General</c:formatCode>
                <c:ptCount val="280"/>
                <c:pt idx="0">
                  <c:v>5.02416918429003</c:v>
                </c:pt>
                <c:pt idx="1">
                  <c:v>6.5830815709969785</c:v>
                </c:pt>
                <c:pt idx="2">
                  <c:v>8.238670694864048</c:v>
                </c:pt>
                <c:pt idx="3">
                  <c:v>10.570996978851964</c:v>
                </c:pt>
                <c:pt idx="4">
                  <c:v>13.993957703927492</c:v>
                </c:pt>
                <c:pt idx="5">
                  <c:v>19.398791540785499</c:v>
                </c:pt>
                <c:pt idx="6">
                  <c:v>23.513595166163142</c:v>
                </c:pt>
                <c:pt idx="7">
                  <c:v>41.531722054380666</c:v>
                </c:pt>
                <c:pt idx="8">
                  <c:v>58.226586102719033</c:v>
                </c:pt>
                <c:pt idx="9">
                  <c:v>77.341389728096672</c:v>
                </c:pt>
                <c:pt idx="10">
                  <c:v>100.53172205438067</c:v>
                </c:pt>
                <c:pt idx="11">
                  <c:v>132.45619335347433</c:v>
                </c:pt>
                <c:pt idx="12">
                  <c:v>162.34441087613294</c:v>
                </c:pt>
                <c:pt idx="13">
                  <c:v>198.7250755287009</c:v>
                </c:pt>
                <c:pt idx="14">
                  <c:v>253.28096676737161</c:v>
                </c:pt>
                <c:pt idx="15">
                  <c:v>307.12084592145015</c:v>
                </c:pt>
                <c:pt idx="16">
                  <c:v>366.96374622356495</c:v>
                </c:pt>
                <c:pt idx="17">
                  <c:v>425.7069486404834</c:v>
                </c:pt>
                <c:pt idx="18">
                  <c:v>488.91540785498489</c:v>
                </c:pt>
                <c:pt idx="19">
                  <c:v>568.49546827794563</c:v>
                </c:pt>
                <c:pt idx="20">
                  <c:v>644.23564954682774</c:v>
                </c:pt>
                <c:pt idx="21">
                  <c:v>736.01812688821747</c:v>
                </c:pt>
                <c:pt idx="22">
                  <c:v>831.92447129909363</c:v>
                </c:pt>
                <c:pt idx="23">
                  <c:v>932.47734138972805</c:v>
                </c:pt>
                <c:pt idx="24">
                  <c:v>1017.5287009063444</c:v>
                </c:pt>
                <c:pt idx="25">
                  <c:v>1106.6978851963747</c:v>
                </c:pt>
                <c:pt idx="26">
                  <c:v>1199.7613293051359</c:v>
                </c:pt>
                <c:pt idx="27">
                  <c:v>1295.0271903323262</c:v>
                </c:pt>
                <c:pt idx="28">
                  <c:v>1398.1268882175227</c:v>
                </c:pt>
                <c:pt idx="29">
                  <c:v>1500.1057401812689</c:v>
                </c:pt>
                <c:pt idx="30">
                  <c:v>1590.320241691843</c:v>
                </c:pt>
                <c:pt idx="31">
                  <c:v>1677.6827794561934</c:v>
                </c:pt>
                <c:pt idx="32">
                  <c:v>1754.1359516616315</c:v>
                </c:pt>
                <c:pt idx="33">
                  <c:v>1835.8610271903324</c:v>
                </c:pt>
                <c:pt idx="34">
                  <c:v>1922.5075528700906</c:v>
                </c:pt>
                <c:pt idx="35">
                  <c:v>2016.8942598187311</c:v>
                </c:pt>
                <c:pt idx="36">
                  <c:v>2113.915407854985</c:v>
                </c:pt>
                <c:pt idx="37">
                  <c:v>2212.0755287009065</c:v>
                </c:pt>
                <c:pt idx="38">
                  <c:v>2292.4743202416917</c:v>
                </c:pt>
                <c:pt idx="39">
                  <c:v>2369.5649546827794</c:v>
                </c:pt>
                <c:pt idx="40">
                  <c:v>2452.764350453172</c:v>
                </c:pt>
                <c:pt idx="41">
                  <c:v>2538.8247734138972</c:v>
                </c:pt>
                <c:pt idx="42">
                  <c:v>2625.8912386706947</c:v>
                </c:pt>
                <c:pt idx="43">
                  <c:v>2735.2205438066467</c:v>
                </c:pt>
                <c:pt idx="44">
                  <c:v>2834.3021148036255</c:v>
                </c:pt>
                <c:pt idx="45">
                  <c:v>2917.7794561933533</c:v>
                </c:pt>
                <c:pt idx="46">
                  <c:v>2985.489425981873</c:v>
                </c:pt>
                <c:pt idx="47">
                  <c:v>3059.1601208459215</c:v>
                </c:pt>
                <c:pt idx="48">
                  <c:v>3141.7190332326286</c:v>
                </c:pt>
                <c:pt idx="49">
                  <c:v>3230.8882175226586</c:v>
                </c:pt>
                <c:pt idx="50" formatCode="0.0">
                  <c:v>3333.7190332326286</c:v>
                </c:pt>
                <c:pt idx="51" formatCode="0.0">
                  <c:v>3421.5679758308156</c:v>
                </c:pt>
                <c:pt idx="52" formatCode="0.0">
                  <c:v>3498.6102719033233</c:v>
                </c:pt>
                <c:pt idx="53" formatCode="0.0">
                  <c:v>3566.0876132930512</c:v>
                </c:pt>
                <c:pt idx="54" formatCode="0">
                  <c:v>3638.5226586102717</c:v>
                </c:pt>
                <c:pt idx="55" formatCode="0">
                  <c:v>3713.990936555891</c:v>
                </c:pt>
                <c:pt idx="56" formatCode="0.0">
                  <c:v>3797.6525679758306</c:v>
                </c:pt>
                <c:pt idx="57" formatCode="0.0">
                  <c:v>3878.9395770392748</c:v>
                </c:pt>
                <c:pt idx="58" formatCode="0.0">
                  <c:v>3956.3444108761328</c:v>
                </c:pt>
                <c:pt idx="59" formatCode="0">
                  <c:v>4015.8912386706947</c:v>
                </c:pt>
                <c:pt idx="60" formatCode="0">
                  <c:v>4072.1480362537764</c:v>
                </c:pt>
                <c:pt idx="61" formatCode="0">
                  <c:v>4137.0876132930516</c:v>
                </c:pt>
                <c:pt idx="62" formatCode="0">
                  <c:v>4200.622356495468</c:v>
                </c:pt>
                <c:pt idx="63" formatCode="0">
                  <c:v>4283.3051359516612</c:v>
                </c:pt>
                <c:pt idx="64" formatCode="0">
                  <c:v>4358.9848942598192</c:v>
                </c:pt>
                <c:pt idx="65" formatCode="0">
                  <c:v>4434.5015105740185</c:v>
                </c:pt>
                <c:pt idx="66">
                  <c:v>4491.7129909365558</c:v>
                </c:pt>
                <c:pt idx="67">
                  <c:v>4556.8217522658606</c:v>
                </c:pt>
                <c:pt idx="68">
                  <c:v>4618.0302114803626</c:v>
                </c:pt>
                <c:pt idx="69" formatCode="0.0">
                  <c:v>4688.377643504532</c:v>
                </c:pt>
                <c:pt idx="70" formatCode="0.0">
                  <c:v>4764.7945619335351</c:v>
                </c:pt>
                <c:pt idx="71" formatCode="0.0">
                  <c:v>4836.6676737160124</c:v>
                </c:pt>
                <c:pt idx="72" formatCode="0.0">
                  <c:v>4902.151057401813</c:v>
                </c:pt>
                <c:pt idx="73" formatCode="0.0">
                  <c:v>4964.489425981873</c:v>
                </c:pt>
                <c:pt idx="74" formatCode="0.0">
                  <c:v>5022.0604229607252</c:v>
                </c:pt>
                <c:pt idx="75" formatCode="0.0">
                  <c:v>5078.2870090634442</c:v>
                </c:pt>
                <c:pt idx="76" formatCode="0.0">
                  <c:v>5133.4622356495465</c:v>
                </c:pt>
                <c:pt idx="77" formatCode="0.0">
                  <c:v>5201.6706948640485</c:v>
                </c:pt>
                <c:pt idx="78" formatCode="0.0">
                  <c:v>5274.9818731117821</c:v>
                </c:pt>
                <c:pt idx="79" formatCode="0.0">
                  <c:v>5347.9305135951663</c:v>
                </c:pt>
                <c:pt idx="80" formatCode="0.0">
                  <c:v>5408.3746223564958</c:v>
                </c:pt>
                <c:pt idx="81" formatCode="0.0">
                  <c:v>5471.3595166163141</c:v>
                </c:pt>
                <c:pt idx="82" formatCode="0.0">
                  <c:v>5534.2024169184288</c:v>
                </c:pt>
                <c:pt idx="83" formatCode="0.0">
                  <c:v>5593.716012084592</c:v>
                </c:pt>
                <c:pt idx="84" formatCode="0.0">
                  <c:v>5657.5830815709969</c:v>
                </c:pt>
                <c:pt idx="85" formatCode="0.0">
                  <c:v>5732.2658610271901</c:v>
                </c:pt>
                <c:pt idx="86" formatCode="0.0">
                  <c:v>5800.7885196374618</c:v>
                </c:pt>
                <c:pt idx="87" formatCode="0.0">
                  <c:v>5868.1661631419938</c:v>
                </c:pt>
                <c:pt idx="88" formatCode="0.0">
                  <c:v>5926.83081570997</c:v>
                </c:pt>
                <c:pt idx="89" formatCode="0.0">
                  <c:v>5981.4743202416921</c:v>
                </c:pt>
                <c:pt idx="90" formatCode="0.0">
                  <c:v>6044.4169184290031</c:v>
                </c:pt>
                <c:pt idx="91" formatCode="0.0">
                  <c:v>6113.5649546827799</c:v>
                </c:pt>
                <c:pt idx="92" formatCode="0.0">
                  <c:v>6190.2900302114804</c:v>
                </c:pt>
                <c:pt idx="93" formatCode="0.0">
                  <c:v>6267.4501510574019</c:v>
                </c:pt>
                <c:pt idx="94" formatCode="0.0">
                  <c:v>6326.4592145015104</c:v>
                </c:pt>
                <c:pt idx="95" formatCode="0.0">
                  <c:v>6386.7854984894257</c:v>
                </c:pt>
                <c:pt idx="96" formatCode="0.0">
                  <c:v>6458.4018126888213</c:v>
                </c:pt>
                <c:pt idx="97" formatCode="0.0">
                  <c:v>6535.6193353474318</c:v>
                </c:pt>
                <c:pt idx="98" formatCode="0.0">
                  <c:v>6619.4924471299091</c:v>
                </c:pt>
                <c:pt idx="99" formatCode="0.0">
                  <c:v>6714.7401812688822</c:v>
                </c:pt>
                <c:pt idx="100" formatCode="0.0">
                  <c:v>6813.0483383685796</c:v>
                </c:pt>
                <c:pt idx="101" formatCode="0.0">
                  <c:v>6887.8519637462232</c:v>
                </c:pt>
                <c:pt idx="102" formatCode="0.0">
                  <c:v>6985.8066465256798</c:v>
                </c:pt>
                <c:pt idx="103" formatCode="0.0">
                  <c:v>7092.1178247734142</c:v>
                </c:pt>
                <c:pt idx="104" formatCode="0.0">
                  <c:v>7197.3625377643502</c:v>
                </c:pt>
                <c:pt idx="105" formatCode="0.0">
                  <c:v>7318.1238670694866</c:v>
                </c:pt>
                <c:pt idx="106" formatCode="0.0">
                  <c:v>7454.8459214501509</c:v>
                </c:pt>
                <c:pt idx="107" formatCode="0.0">
                  <c:v>7583.5377643504535</c:v>
                </c:pt>
                <c:pt idx="108" formatCode="0.0">
                  <c:v>7700.8942598187314</c:v>
                </c:pt>
                <c:pt idx="109" formatCode="0.0">
                  <c:v>7826.7915407854989</c:v>
                </c:pt>
                <c:pt idx="110" formatCode="0.0">
                  <c:v>7964.9969788519638</c:v>
                </c:pt>
                <c:pt idx="111" formatCode="0.0">
                  <c:v>8119.6012084592148</c:v>
                </c:pt>
                <c:pt idx="112" formatCode="0.0">
                  <c:v>8284.1359516616321</c:v>
                </c:pt>
                <c:pt idx="113" formatCode="0.0">
                  <c:v>8441.5498489425991</c:v>
                </c:pt>
                <c:pt idx="114" formatCode="0.0">
                  <c:v>8578.3564954682788</c:v>
                </c:pt>
                <c:pt idx="115" formatCode="0.0">
                  <c:v>8726.9939577039277</c:v>
                </c:pt>
                <c:pt idx="116" formatCode="0.0">
                  <c:v>8870.32326283988</c:v>
                </c:pt>
                <c:pt idx="117" formatCode="0.0">
                  <c:v>9051.6555891238677</c:v>
                </c:pt>
                <c:pt idx="118" formatCode="0.0">
                  <c:v>9228.697885196374</c:v>
                </c:pt>
                <c:pt idx="119" formatCode="0.0">
                  <c:v>9419.7999999999993</c:v>
                </c:pt>
                <c:pt idx="120" formatCode="0.0">
                  <c:v>9621.1</c:v>
                </c:pt>
                <c:pt idx="121" formatCode="0.0">
                  <c:v>9806.4</c:v>
                </c:pt>
                <c:pt idx="122" formatCode="0.0">
                  <c:v>9984.7000000000007</c:v>
                </c:pt>
                <c:pt idx="123" formatCode="0.0">
                  <c:v>10163.6</c:v>
                </c:pt>
                <c:pt idx="124" formatCode="0.0">
                  <c:v>10367.299999999999</c:v>
                </c:pt>
                <c:pt idx="125" formatCode="0.0">
                  <c:v>10570.7</c:v>
                </c:pt>
                <c:pt idx="126" formatCode="0.0">
                  <c:v>10804.1</c:v>
                </c:pt>
                <c:pt idx="127" formatCode="0.0">
                  <c:v>11020.3</c:v>
                </c:pt>
                <c:pt idx="128" formatCode="0.0">
                  <c:v>11212.7</c:v>
                </c:pt>
                <c:pt idx="129" formatCode="0.0">
                  <c:v>11399.577039274924</c:v>
                </c:pt>
                <c:pt idx="130" formatCode="0.0">
                  <c:v>11585.126888217523</c:v>
                </c:pt>
                <c:pt idx="131" formatCode="0.0">
                  <c:v>11780.093655589124</c:v>
                </c:pt>
                <c:pt idx="132" formatCode="0.0">
                  <c:v>11994.32326283988</c:v>
                </c:pt>
                <c:pt idx="133" formatCode="0.0">
                  <c:v>12201.861027190333</c:v>
                </c:pt>
                <c:pt idx="134" formatCode="0.0">
                  <c:v>12424.564954682779</c:v>
                </c:pt>
                <c:pt idx="135" formatCode="0.0">
                  <c:v>12625.287009063444</c:v>
                </c:pt>
                <c:pt idx="136" formatCode="0.0">
                  <c:v>12791.308157099698</c:v>
                </c:pt>
                <c:pt idx="137" formatCode="0.0">
                  <c:v>12961.743202416919</c:v>
                </c:pt>
                <c:pt idx="138" formatCode="0.0">
                  <c:v>13160.743202416919</c:v>
                </c:pt>
                <c:pt idx="139" formatCode="0.0">
                  <c:v>13374.567975830816</c:v>
                </c:pt>
                <c:pt idx="140" formatCode="0.0">
                  <c:v>13580.105740181269</c:v>
                </c:pt>
                <c:pt idx="141" formatCode="0.0">
                  <c:v>13782.592145015105</c:v>
                </c:pt>
                <c:pt idx="142" formatCode="0.0">
                  <c:v>13959.045317220543</c:v>
                </c:pt>
                <c:pt idx="143" formatCode="0.0">
                  <c:v>14102.583081570998</c:v>
                </c:pt>
                <c:pt idx="144" formatCode="0.0">
                  <c:v>14240.302114803626</c:v>
                </c:pt>
                <c:pt idx="145" formatCode="0.0">
                  <c:v>14414.138972809667</c:v>
                </c:pt>
                <c:pt idx="146" formatCode="0.0">
                  <c:v>14573.685800604229</c:v>
                </c:pt>
                <c:pt idx="147" formatCode="0.0">
                  <c:v>14754.024169184289</c:v>
                </c:pt>
                <c:pt idx="148" formatCode="0.0">
                  <c:v>14929.773413897281</c:v>
                </c:pt>
                <c:pt idx="149" formatCode="0.0">
                  <c:v>15099.4833836858</c:v>
                </c:pt>
                <c:pt idx="150" formatCode="0.0">
                  <c:v>15241.280966767372</c:v>
                </c:pt>
                <c:pt idx="151" formatCode="0.0">
                  <c:v>15390.93655589124</c:v>
                </c:pt>
                <c:pt idx="152" formatCode="0.0">
                  <c:v>15532.350453172205</c:v>
                </c:pt>
                <c:pt idx="153" formatCode="0.0">
                  <c:v>15702.148036253777</c:v>
                </c:pt>
                <c:pt idx="154" formatCode="0.0">
                  <c:v>15857.87915407855</c:v>
                </c:pt>
                <c:pt idx="155" formatCode="0.0">
                  <c:v>16052.12084592145</c:v>
                </c:pt>
                <c:pt idx="156" formatCode="0.0">
                  <c:v>16196.873111782477</c:v>
                </c:pt>
                <c:pt idx="157" formatCode="0.0">
                  <c:v>16323.906344410876</c:v>
                </c:pt>
                <c:pt idx="158" formatCode="0.0">
                  <c:v>16429.984894259818</c:v>
                </c:pt>
                <c:pt idx="159" formatCode="0.0">
                  <c:v>16563.190332326285</c:v>
                </c:pt>
                <c:pt idx="160" formatCode="0.0">
                  <c:v>16706.416918429004</c:v>
                </c:pt>
                <c:pt idx="161" formatCode="0.0">
                  <c:v>16839.416918429004</c:v>
                </c:pt>
                <c:pt idx="162" formatCode="0.0">
                  <c:v>16986.52567975831</c:v>
                </c:pt>
                <c:pt idx="163" formatCode="0.0">
                  <c:v>17121.184290030211</c:v>
                </c:pt>
                <c:pt idx="164" formatCode="0.0">
                  <c:v>17225.616314199397</c:v>
                </c:pt>
                <c:pt idx="165" formatCode="0.0">
                  <c:v>17339.987915407855</c:v>
                </c:pt>
                <c:pt idx="166" formatCode="0.0">
                  <c:v>17455.317220543806</c:v>
                </c:pt>
                <c:pt idx="167" formatCode="0.0">
                  <c:v>17588.577039274925</c:v>
                </c:pt>
                <c:pt idx="168" formatCode="0.0">
                  <c:v>17727.447129909364</c:v>
                </c:pt>
                <c:pt idx="169" formatCode="0.0">
                  <c:v>17863.311178247735</c:v>
                </c:pt>
                <c:pt idx="170" formatCode="0.0">
                  <c:v>18002.344410876132</c:v>
                </c:pt>
                <c:pt idx="171" formatCode="0.0">
                  <c:v>18109.154078549847</c:v>
                </c:pt>
                <c:pt idx="172" formatCode="0.0">
                  <c:v>18213.419939577041</c:v>
                </c:pt>
                <c:pt idx="173" formatCode="0.0">
                  <c:v>18341.906344410876</c:v>
                </c:pt>
                <c:pt idx="174" formatCode="0.0">
                  <c:v>18464.574018126888</c:v>
                </c:pt>
                <c:pt idx="175" formatCode="0.0">
                  <c:v>18597.256797583083</c:v>
                </c:pt>
                <c:pt idx="176" formatCode="0.0">
                  <c:v>18748.637462235649</c:v>
                </c:pt>
                <c:pt idx="177" formatCode="0.0">
                  <c:v>18881.722054380665</c:v>
                </c:pt>
                <c:pt idx="178" formatCode="0.0">
                  <c:v>18975.773413897281</c:v>
                </c:pt>
                <c:pt idx="179" formatCode="0.0">
                  <c:v>19048.450151057401</c:v>
                </c:pt>
                <c:pt idx="180" formatCode="0.0">
                  <c:v>19129.223564954682</c:v>
                </c:pt>
                <c:pt idx="181" formatCode="0.0">
                  <c:v>19230.58912386707</c:v>
                </c:pt>
                <c:pt idx="182" formatCode="0.0">
                  <c:v>19340.438066465256</c:v>
                </c:pt>
                <c:pt idx="183" formatCode="0.0">
                  <c:v>19484.009063444108</c:v>
                </c:pt>
                <c:pt idx="184" formatCode="0.0">
                  <c:v>19608.247734138971</c:v>
                </c:pt>
                <c:pt idx="185" formatCode="0.0">
                  <c:v>19712.851963746223</c:v>
                </c:pt>
                <c:pt idx="186" formatCode="0.0">
                  <c:v>19815.407854984893</c:v>
                </c:pt>
                <c:pt idx="187" formatCode="0.0">
                  <c:v>19933.809667673715</c:v>
                </c:pt>
                <c:pt idx="188" formatCode="0.0">
                  <c:v>20050.277945619335</c:v>
                </c:pt>
                <c:pt idx="189" formatCode="0.0">
                  <c:v>20185.413897280967</c:v>
                </c:pt>
                <c:pt idx="190" formatCode="0.0">
                  <c:v>20332.592145015107</c:v>
                </c:pt>
                <c:pt idx="191" formatCode="0.0">
                  <c:v>20465.673716012083</c:v>
                </c:pt>
                <c:pt idx="192" formatCode="0.0">
                  <c:v>20575.081570996979</c:v>
                </c:pt>
                <c:pt idx="193" formatCode="0.0">
                  <c:v>20733.583081570996</c:v>
                </c:pt>
                <c:pt idx="194" formatCode="0.0">
                  <c:v>20851.302114803624</c:v>
                </c:pt>
                <c:pt idx="195" formatCode="0.0">
                  <c:v>20967.413897280967</c:v>
                </c:pt>
                <c:pt idx="196" formatCode="0.0">
                  <c:v>21100.743202416917</c:v>
                </c:pt>
                <c:pt idx="197" formatCode="0.0">
                  <c:v>21253.567975830814</c:v>
                </c:pt>
                <c:pt idx="198" formatCode="0.0">
                  <c:v>21389.132930513595</c:v>
                </c:pt>
                <c:pt idx="199" formatCode="0.0">
                  <c:v>21499.169184290029</c:v>
                </c:pt>
                <c:pt idx="200" formatCode="0.0">
                  <c:v>21599.809667673715</c:v>
                </c:pt>
                <c:pt idx="201" formatCode="0.0">
                  <c:v>21727</c:v>
                </c:pt>
                <c:pt idx="202" formatCode="0.0">
                  <c:v>21852.090634441087</c:v>
                </c:pt>
                <c:pt idx="203" formatCode="0.0">
                  <c:v>21987.283987915409</c:v>
                </c:pt>
                <c:pt idx="204" formatCode="0.0">
                  <c:v>22151.954682779455</c:v>
                </c:pt>
                <c:pt idx="205" formatCode="0.0">
                  <c:v>22303.14501510574</c:v>
                </c:pt>
                <c:pt idx="206" formatCode="0.0">
                  <c:v>22410.407854984893</c:v>
                </c:pt>
                <c:pt idx="207" formatCode="0.0">
                  <c:v>22529.915407854984</c:v>
                </c:pt>
                <c:pt idx="208" formatCode="0.0">
                  <c:v>22656.619335347434</c:v>
                </c:pt>
                <c:pt idx="209" formatCode="0.0">
                  <c:v>22808.706948640483</c:v>
                </c:pt>
                <c:pt idx="210" formatCode="0.0">
                  <c:v>22978.46827794562</c:v>
                </c:pt>
                <c:pt idx="211" formatCode="0.0">
                  <c:v>23151.94259818731</c:v>
                </c:pt>
                <c:pt idx="212" formatCode="0.0">
                  <c:v>23317.015105740182</c:v>
                </c:pt>
                <c:pt idx="213" formatCode="0.0">
                  <c:v>23451.800604229607</c:v>
                </c:pt>
                <c:pt idx="214" formatCode="0.0">
                  <c:v>23577.640483383686</c:v>
                </c:pt>
                <c:pt idx="215" formatCode="0.0">
                  <c:v>23735.966767371599</c:v>
                </c:pt>
                <c:pt idx="216" formatCode="0.0">
                  <c:v>23915.706948640483</c:v>
                </c:pt>
                <c:pt idx="217" formatCode="0.0">
                  <c:v>24107.882175226587</c:v>
                </c:pt>
                <c:pt idx="218" formatCode="0.0">
                  <c:v>24316.812688821752</c:v>
                </c:pt>
                <c:pt idx="219" formatCode="0.0">
                  <c:v>24490.586102719033</c:v>
                </c:pt>
                <c:pt idx="220" formatCode="0.0">
                  <c:v>24636.235649546827</c:v>
                </c:pt>
                <c:pt idx="221" formatCode="0.0">
                  <c:v>24640.048338368579</c:v>
                </c:pt>
                <c:pt idx="222" formatCode="0.0">
                  <c:v>24816.537764350454</c:v>
                </c:pt>
                <c:pt idx="223" formatCode="0.0">
                  <c:v>24998.803625377644</c:v>
                </c:pt>
                <c:pt idx="224" formatCode="0.0">
                  <c:v>25188.413897280967</c:v>
                </c:pt>
                <c:pt idx="225" formatCode="0.0">
                  <c:v>25405</c:v>
                </c:pt>
                <c:pt idx="226" formatCode="0.0">
                  <c:v>25658.280966767372</c:v>
                </c:pt>
                <c:pt idx="227" formatCode="0.0">
                  <c:v>25911.667673716012</c:v>
                </c:pt>
                <c:pt idx="228" formatCode="0.0">
                  <c:v>26094.788519637463</c:v>
                </c:pt>
                <c:pt idx="229" formatCode="0.0">
                  <c:v>26296.7</c:v>
                </c:pt>
                <c:pt idx="230" formatCode="0.0">
                  <c:v>26517.9</c:v>
                </c:pt>
                <c:pt idx="231" formatCode="0.0">
                  <c:v>26756.5</c:v>
                </c:pt>
                <c:pt idx="232" formatCode="0.0">
                  <c:v>27024</c:v>
                </c:pt>
                <c:pt idx="233" formatCode="0.0">
                  <c:v>27324</c:v>
                </c:pt>
                <c:pt idx="234" formatCode="0.0">
                  <c:v>27569.4</c:v>
                </c:pt>
                <c:pt idx="235" formatCode="0.0">
                  <c:v>27815.599999999999</c:v>
                </c:pt>
                <c:pt idx="236" formatCode="0.0">
                  <c:v>28069.7</c:v>
                </c:pt>
                <c:pt idx="237" formatCode="0.0">
                  <c:v>28346.3</c:v>
                </c:pt>
                <c:pt idx="238" formatCode="0.0">
                  <c:v>28656.9</c:v>
                </c:pt>
                <c:pt idx="239" formatCode="0.0">
                  <c:v>29025.184290030211</c:v>
                </c:pt>
                <c:pt idx="240" formatCode="0.0">
                  <c:v>29407.299093655591</c:v>
                </c:pt>
                <c:pt idx="241" formatCode="0.0">
                  <c:v>29795.250755287008</c:v>
                </c:pt>
                <c:pt idx="242" formatCode="0.0">
                  <c:v>30115.271903323264</c:v>
                </c:pt>
                <c:pt idx="243" formatCode="0.0">
                  <c:v>30561.341389728095</c:v>
                </c:pt>
                <c:pt idx="244" formatCode="0.0">
                  <c:v>30985.17824773414</c:v>
                </c:pt>
                <c:pt idx="245" formatCode="0.0">
                  <c:v>31417.900302114802</c:v>
                </c:pt>
                <c:pt idx="246" formatCode="0.0">
                  <c:v>31903.658610271905</c:v>
                </c:pt>
                <c:pt idx="247" formatCode="0.0">
                  <c:v>32439.078549848942</c:v>
                </c:pt>
                <c:pt idx="248" formatCode="0.0">
                  <c:v>32942.26586102719</c:v>
                </c:pt>
                <c:pt idx="249" formatCode="0.0">
                  <c:v>33344.199999999997</c:v>
                </c:pt>
                <c:pt idx="250" formatCode="0.0">
                  <c:v>33870.699999999997</c:v>
                </c:pt>
                <c:pt idx="251" formatCode="0.0">
                  <c:v>34355.599999999999</c:v>
                </c:pt>
                <c:pt idx="252" formatCode="0.0">
                  <c:v>34870.400000000001</c:v>
                </c:pt>
                <c:pt idx="253" formatCode="0.0">
                  <c:v>35438.199999999997</c:v>
                </c:pt>
                <c:pt idx="254" formatCode="0.0">
                  <c:v>36030.400000000001</c:v>
                </c:pt>
                <c:pt idx="255" formatCode="0.0">
                  <c:v>36568.300000000003</c:v>
                </c:pt>
                <c:pt idx="256" formatCode="0.0">
                  <c:v>36999.5</c:v>
                </c:pt>
                <c:pt idx="257" formatCode="0.0">
                  <c:v>37510.699999999997</c:v>
                </c:pt>
                <c:pt idx="258" formatCode="0.0">
                  <c:v>38039.800000000003</c:v>
                </c:pt>
                <c:pt idx="259" formatCode="0.0">
                  <c:v>38588.1</c:v>
                </c:pt>
                <c:pt idx="260" formatCode="0.0">
                  <c:v>38922.199999999997</c:v>
                </c:pt>
                <c:pt idx="261" formatCode="0.0">
                  <c:v>39543.300000000003</c:v>
                </c:pt>
                <c:pt idx="262" formatCode="0.0">
                  <c:v>40013.300000000003</c:v>
                </c:pt>
                <c:pt idx="263" formatCode="0.0">
                  <c:v>40433</c:v>
                </c:pt>
              </c:numCache>
            </c:numRef>
          </c:val>
          <c:smooth val="0"/>
          <c:extLst>
            <c:ext xmlns:c16="http://schemas.microsoft.com/office/drawing/2014/chart" uri="{C3380CC4-5D6E-409C-BE32-E72D297353CC}">
              <c16:uniqueId val="{00000006-4E02-A24D-8200-D2CDBEC74D0A}"/>
            </c:ext>
          </c:extLst>
        </c:ser>
        <c:dLbls>
          <c:showLegendKey val="0"/>
          <c:showVal val="0"/>
          <c:showCatName val="0"/>
          <c:showSerName val="0"/>
          <c:showPercent val="0"/>
          <c:showBubbleSize val="0"/>
        </c:dLbls>
        <c:marker val="1"/>
        <c:smooth val="0"/>
        <c:axId val="124951168"/>
        <c:axId val="124949632"/>
      </c:lineChart>
      <c:catAx>
        <c:axId val="12493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39648"/>
        <c:crosses val="autoZero"/>
        <c:auto val="1"/>
        <c:lblAlgn val="ctr"/>
        <c:lblOffset val="100"/>
        <c:noMultiLvlLbl val="0"/>
      </c:catAx>
      <c:valAx>
        <c:axId val="124939648"/>
        <c:scaling>
          <c:orientation val="minMax"/>
          <c:max val="5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4938112"/>
        <c:crosses val="autoZero"/>
        <c:crossBetween val="between"/>
        <c:majorUnit val="2000"/>
      </c:valAx>
      <c:valAx>
        <c:axId val="124949632"/>
        <c:scaling>
          <c:orientation val="minMax"/>
          <c:max val="50000"/>
        </c:scaling>
        <c:delete val="0"/>
        <c:axPos val="r"/>
        <c:numFmt formatCode="#,##0"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124951168"/>
        <c:crosses val="max"/>
        <c:crossBetween val="between"/>
        <c:majorUnit val="2000"/>
      </c:valAx>
      <c:catAx>
        <c:axId val="124951168"/>
        <c:scaling>
          <c:orientation val="minMax"/>
        </c:scaling>
        <c:delete val="1"/>
        <c:axPos val="b"/>
        <c:numFmt formatCode="General" sourceLinked="1"/>
        <c:majorTickMark val="out"/>
        <c:minorTickMark val="none"/>
        <c:tickLblPos val="nextTo"/>
        <c:crossAx val="124949632"/>
        <c:crosses val="autoZero"/>
        <c:auto val="1"/>
        <c:lblAlgn val="ctr"/>
        <c:lblOffset val="100"/>
        <c:noMultiLvlLbl val="0"/>
      </c:catAx>
      <c:spPr>
        <a:noFill/>
        <a:ln>
          <a:noFill/>
        </a:ln>
        <a:effectLst/>
      </c:spPr>
    </c:plotArea>
    <c:legend>
      <c:legendPos val="l"/>
      <c:layout>
        <c:manualLayout>
          <c:xMode val="edge"/>
          <c:yMode val="edge"/>
          <c:x val="7.6086956521739135E-2"/>
          <c:y val="3.0440247703412072E-2"/>
          <c:w val="0.14733513383290855"/>
          <c:h val="0.59296669947506564"/>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55917908354776E-2"/>
          <c:y val="0.1285225372057974"/>
          <c:w val="0.91729270691447373"/>
          <c:h val="0.7876926591315131"/>
        </c:manualLayout>
      </c:layout>
      <c:lineChart>
        <c:grouping val="standard"/>
        <c:varyColors val="0"/>
        <c:ser>
          <c:idx val="0"/>
          <c:order val="0"/>
          <c:tx>
            <c:strRef>
              <c:f>Sheet1!$B$1</c:f>
              <c:strCache>
                <c:ptCount val="1"/>
                <c:pt idx="0">
                  <c:v>EU</c:v>
                </c:pt>
              </c:strCache>
            </c:strRef>
          </c:tx>
          <c:spPr>
            <a:ln w="38100" cap="rnd">
              <a:solidFill>
                <a:schemeClr val="accent2"/>
              </a:solidFill>
              <a:round/>
            </a:ln>
            <a:effectLst/>
          </c:spPr>
          <c:marker>
            <c:symbol val="none"/>
          </c:marker>
          <c:cat>
            <c:numRef>
              <c:f>Sheet1!$A$2:$A$273</c:f>
              <c:numCache>
                <c:formatCode>General</c:formatCode>
                <c:ptCount val="27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numCache>
            </c:numRef>
          </c:cat>
          <c:val>
            <c:numRef>
              <c:f>Sheet1!$B$2:$B$273</c:f>
              <c:numCache>
                <c:formatCode>0.0</c:formatCode>
                <c:ptCount val="272"/>
                <c:pt idx="0">
                  <c:v>1.1547085201793721</c:v>
                </c:pt>
                <c:pt idx="1">
                  <c:v>1.5807174887892377</c:v>
                </c:pt>
                <c:pt idx="2">
                  <c:v>2.116591928251121</c:v>
                </c:pt>
                <c:pt idx="3">
                  <c:v>2.5470852017937218</c:v>
                </c:pt>
                <c:pt idx="4">
                  <c:v>3.3744394618834082</c:v>
                </c:pt>
                <c:pt idx="5">
                  <c:v>3.9641255605381165</c:v>
                </c:pt>
                <c:pt idx="6">
                  <c:v>5.0313901345291479</c:v>
                </c:pt>
                <c:pt idx="7">
                  <c:v>6.1008968609865475</c:v>
                </c:pt>
                <c:pt idx="8">
                  <c:v>7.383408071748879</c:v>
                </c:pt>
                <c:pt idx="9">
                  <c:v>8.7174887892376685</c:v>
                </c:pt>
                <c:pt idx="10">
                  <c:v>10.47085201793722</c:v>
                </c:pt>
                <c:pt idx="11">
                  <c:v>13.002242152466367</c:v>
                </c:pt>
                <c:pt idx="12">
                  <c:v>16.015695067264573</c:v>
                </c:pt>
                <c:pt idx="13">
                  <c:v>18.804932735426011</c:v>
                </c:pt>
                <c:pt idx="14">
                  <c:v>22.038116591928251</c:v>
                </c:pt>
                <c:pt idx="15">
                  <c:v>25.771300448430495</c:v>
                </c:pt>
                <c:pt idx="16">
                  <c:v>30.260089686098656</c:v>
                </c:pt>
                <c:pt idx="17">
                  <c:v>34.890134529147979</c:v>
                </c:pt>
                <c:pt idx="18">
                  <c:v>40.121076233183857</c:v>
                </c:pt>
                <c:pt idx="19">
                  <c:v>45.488789237668165</c:v>
                </c:pt>
                <c:pt idx="20">
                  <c:v>50.582959641255606</c:v>
                </c:pt>
                <c:pt idx="21">
                  <c:v>56.349775784753362</c:v>
                </c:pt>
                <c:pt idx="22">
                  <c:v>62.473094170403584</c:v>
                </c:pt>
                <c:pt idx="23">
                  <c:v>69.441704035874437</c:v>
                </c:pt>
                <c:pt idx="24">
                  <c:v>77.145739910313907</c:v>
                </c:pt>
                <c:pt idx="25">
                  <c:v>84.742152466367713</c:v>
                </c:pt>
                <c:pt idx="26">
                  <c:v>91.699551569506724</c:v>
                </c:pt>
                <c:pt idx="27">
                  <c:v>96.917040358744401</c:v>
                </c:pt>
                <c:pt idx="28">
                  <c:v>103.39237668161435</c:v>
                </c:pt>
                <c:pt idx="29">
                  <c:v>112.08520179372198</c:v>
                </c:pt>
                <c:pt idx="30">
                  <c:v>118.38789237668162</c:v>
                </c:pt>
                <c:pt idx="31">
                  <c:v>126.42152466367713</c:v>
                </c:pt>
                <c:pt idx="32">
                  <c:v>133.58071748878925</c:v>
                </c:pt>
                <c:pt idx="33">
                  <c:v>138.98206278026905</c:v>
                </c:pt>
                <c:pt idx="34">
                  <c:v>144.39237668161434</c:v>
                </c:pt>
                <c:pt idx="35">
                  <c:v>149.82286995515696</c:v>
                </c:pt>
                <c:pt idx="36">
                  <c:v>155.27578475336324</c:v>
                </c:pt>
                <c:pt idx="37">
                  <c:v>164.2354260089686</c:v>
                </c:pt>
                <c:pt idx="38">
                  <c:v>171.04260089686099</c:v>
                </c:pt>
                <c:pt idx="39">
                  <c:v>177.83183856502242</c:v>
                </c:pt>
                <c:pt idx="40">
                  <c:v>182.26233183856502</c:v>
                </c:pt>
                <c:pt idx="41">
                  <c:v>186.47309417040358</c:v>
                </c:pt>
                <c:pt idx="42">
                  <c:v>191.25560538116591</c:v>
                </c:pt>
                <c:pt idx="43">
                  <c:v>196.64125560538116</c:v>
                </c:pt>
                <c:pt idx="44">
                  <c:v>202.0695067264574</c:v>
                </c:pt>
                <c:pt idx="45">
                  <c:v>207.30941704035874</c:v>
                </c:pt>
                <c:pt idx="46">
                  <c:v>212.18385650224215</c:v>
                </c:pt>
                <c:pt idx="47">
                  <c:v>216.347533632287</c:v>
                </c:pt>
                <c:pt idx="48">
                  <c:v>219.15022421524662</c:v>
                </c:pt>
                <c:pt idx="49">
                  <c:v>222.76905829596413</c:v>
                </c:pt>
                <c:pt idx="50">
                  <c:v>226.55156950672645</c:v>
                </c:pt>
                <c:pt idx="51">
                  <c:v>230.9170403587444</c:v>
                </c:pt>
                <c:pt idx="52">
                  <c:v>234.17040358744396</c:v>
                </c:pt>
                <c:pt idx="53">
                  <c:v>236.42600896860986</c:v>
                </c:pt>
                <c:pt idx="54">
                  <c:v>239.96188340807174</c:v>
                </c:pt>
                <c:pt idx="55">
                  <c:v>241.74663677130044</c:v>
                </c:pt>
                <c:pt idx="56">
                  <c:v>244.24887892376682</c:v>
                </c:pt>
                <c:pt idx="57">
                  <c:v>246.78923766816143</c:v>
                </c:pt>
                <c:pt idx="58">
                  <c:v>250.69955156950672</c:v>
                </c:pt>
                <c:pt idx="59">
                  <c:v>253.31838565022423</c:v>
                </c:pt>
                <c:pt idx="60">
                  <c:v>256.16816143497761</c:v>
                </c:pt>
                <c:pt idx="61">
                  <c:v>257.85201793721973</c:v>
                </c:pt>
                <c:pt idx="62">
                  <c:v>259.15470852017938</c:v>
                </c:pt>
                <c:pt idx="63">
                  <c:v>261.01345291479822</c:v>
                </c:pt>
                <c:pt idx="64">
                  <c:v>263.33632286995515</c:v>
                </c:pt>
                <c:pt idx="65">
                  <c:v>265.54484304932737</c:v>
                </c:pt>
                <c:pt idx="66">
                  <c:v>267.98430493273543</c:v>
                </c:pt>
                <c:pt idx="67">
                  <c:v>269.79596412556054</c:v>
                </c:pt>
                <c:pt idx="68">
                  <c:v>270.87668161434976</c:v>
                </c:pt>
                <c:pt idx="69">
                  <c:v>272.84304932735427</c:v>
                </c:pt>
                <c:pt idx="70">
                  <c:v>274.05381165919283</c:v>
                </c:pt>
                <c:pt idx="71">
                  <c:v>274.65919282511209</c:v>
                </c:pt>
                <c:pt idx="72">
                  <c:v>276.16816143497761</c:v>
                </c:pt>
                <c:pt idx="73">
                  <c:v>277.33856502242151</c:v>
                </c:pt>
                <c:pt idx="74">
                  <c:v>279.73766816143495</c:v>
                </c:pt>
                <c:pt idx="75">
                  <c:v>280.68609865470853</c:v>
                </c:pt>
                <c:pt idx="76">
                  <c:v>281.32062780269058</c:v>
                </c:pt>
                <c:pt idx="77">
                  <c:v>277.77130044843051</c:v>
                </c:pt>
                <c:pt idx="78">
                  <c:v>279.36098654708519</c:v>
                </c:pt>
                <c:pt idx="79">
                  <c:v>280.35201793721973</c:v>
                </c:pt>
                <c:pt idx="80">
                  <c:v>281.15695067264573</c:v>
                </c:pt>
                <c:pt idx="81">
                  <c:v>282.03139013452915</c:v>
                </c:pt>
                <c:pt idx="82">
                  <c:v>282.80044843049325</c:v>
                </c:pt>
                <c:pt idx="83">
                  <c:v>283.19058295964123</c:v>
                </c:pt>
                <c:pt idx="84">
                  <c:v>283.58295964125563</c:v>
                </c:pt>
                <c:pt idx="85">
                  <c:v>284.31838565022423</c:v>
                </c:pt>
                <c:pt idx="86">
                  <c:v>285.09192825112109</c:v>
                </c:pt>
                <c:pt idx="87">
                  <c:v>285.68385650224218</c:v>
                </c:pt>
                <c:pt idx="88">
                  <c:v>286.43273542600895</c:v>
                </c:pt>
                <c:pt idx="89">
                  <c:v>286.88565022421523</c:v>
                </c:pt>
                <c:pt idx="90">
                  <c:v>287.16367713004485</c:v>
                </c:pt>
                <c:pt idx="91">
                  <c:v>287.64798206278027</c:v>
                </c:pt>
                <c:pt idx="92">
                  <c:v>288.34753363228697</c:v>
                </c:pt>
                <c:pt idx="93">
                  <c:v>288.91479820627802</c:v>
                </c:pt>
                <c:pt idx="94">
                  <c:v>289.28251121076232</c:v>
                </c:pt>
                <c:pt idx="95">
                  <c:v>289.69955156950675</c:v>
                </c:pt>
                <c:pt idx="96">
                  <c:v>290.11659192825113</c:v>
                </c:pt>
                <c:pt idx="97">
                  <c:v>290.35201793721973</c:v>
                </c:pt>
                <c:pt idx="98">
                  <c:v>290.63677130044846</c:v>
                </c:pt>
                <c:pt idx="99">
                  <c:v>291.20627802690581</c:v>
                </c:pt>
                <c:pt idx="100">
                  <c:v>291.80493273542601</c:v>
                </c:pt>
                <c:pt idx="101">
                  <c:v>292.28026905829597</c:v>
                </c:pt>
                <c:pt idx="102">
                  <c:v>295.32062780269058</c:v>
                </c:pt>
                <c:pt idx="103">
                  <c:v>295.61434977578477</c:v>
                </c:pt>
                <c:pt idx="104">
                  <c:v>295.74887892376682</c:v>
                </c:pt>
                <c:pt idx="105">
                  <c:v>295.95739910313904</c:v>
                </c:pt>
                <c:pt idx="106">
                  <c:v>296.41255605381167</c:v>
                </c:pt>
                <c:pt idx="107">
                  <c:v>296.65470852017938</c:v>
                </c:pt>
                <c:pt idx="108">
                  <c:v>296.96860986547085</c:v>
                </c:pt>
                <c:pt idx="109">
                  <c:v>297.39999999999998</c:v>
                </c:pt>
                <c:pt idx="110">
                  <c:v>297.5</c:v>
                </c:pt>
                <c:pt idx="111">
                  <c:v>297.7</c:v>
                </c:pt>
                <c:pt idx="112">
                  <c:v>297.89999999999998</c:v>
                </c:pt>
                <c:pt idx="113">
                  <c:v>298.3</c:v>
                </c:pt>
                <c:pt idx="114">
                  <c:v>298.60000000000002</c:v>
                </c:pt>
                <c:pt idx="115">
                  <c:v>299</c:v>
                </c:pt>
                <c:pt idx="116">
                  <c:v>299.3</c:v>
                </c:pt>
                <c:pt idx="117">
                  <c:v>299.39999999999998</c:v>
                </c:pt>
                <c:pt idx="118">
                  <c:v>299.60000000000002</c:v>
                </c:pt>
                <c:pt idx="119">
                  <c:v>299.75560538116594</c:v>
                </c:pt>
                <c:pt idx="120">
                  <c:v>300.04484304932737</c:v>
                </c:pt>
                <c:pt idx="121">
                  <c:v>300.28699551569508</c:v>
                </c:pt>
                <c:pt idx="122">
                  <c:v>300.60986547085201</c:v>
                </c:pt>
                <c:pt idx="123">
                  <c:v>300.84977578475338</c:v>
                </c:pt>
                <c:pt idx="124">
                  <c:v>300.97533632286996</c:v>
                </c:pt>
                <c:pt idx="125">
                  <c:v>301.05829596412553</c:v>
                </c:pt>
                <c:pt idx="126">
                  <c:v>301.25112107623318</c:v>
                </c:pt>
                <c:pt idx="127">
                  <c:v>301.45964125560539</c:v>
                </c:pt>
                <c:pt idx="128">
                  <c:v>301.86322869955154</c:v>
                </c:pt>
                <c:pt idx="129">
                  <c:v>302.12107623318383</c:v>
                </c:pt>
                <c:pt idx="130">
                  <c:v>302.34753363228697</c:v>
                </c:pt>
                <c:pt idx="131">
                  <c:v>302.45067264573993</c:v>
                </c:pt>
                <c:pt idx="132">
                  <c:v>302.5291479820628</c:v>
                </c:pt>
                <c:pt idx="133">
                  <c:v>302.73991031390136</c:v>
                </c:pt>
                <c:pt idx="134">
                  <c:v>302.91031390134532</c:v>
                </c:pt>
                <c:pt idx="135">
                  <c:v>303.14798206278027</c:v>
                </c:pt>
                <c:pt idx="136">
                  <c:v>303.38116591928252</c:v>
                </c:pt>
                <c:pt idx="137">
                  <c:v>303.60986547085201</c:v>
                </c:pt>
                <c:pt idx="138">
                  <c:v>303.72421524663679</c:v>
                </c:pt>
                <c:pt idx="139">
                  <c:v>303.86322869955154</c:v>
                </c:pt>
                <c:pt idx="140">
                  <c:v>303.9708520179372</c:v>
                </c:pt>
                <c:pt idx="141">
                  <c:v>304.20403587443946</c:v>
                </c:pt>
                <c:pt idx="142">
                  <c:v>304.45291479820628</c:v>
                </c:pt>
                <c:pt idx="143">
                  <c:v>304.69955156950675</c:v>
                </c:pt>
                <c:pt idx="144">
                  <c:v>304.96860986547085</c:v>
                </c:pt>
                <c:pt idx="145">
                  <c:v>305.11659192825113</c:v>
                </c:pt>
                <c:pt idx="146">
                  <c:v>305.25112107623318</c:v>
                </c:pt>
                <c:pt idx="147">
                  <c:v>305.45515695067263</c:v>
                </c:pt>
                <c:pt idx="148">
                  <c:v>305.77578475336321</c:v>
                </c:pt>
                <c:pt idx="149">
                  <c:v>306.05605381165918</c:v>
                </c:pt>
                <c:pt idx="150">
                  <c:v>306.31838565022423</c:v>
                </c:pt>
                <c:pt idx="151">
                  <c:v>306.59192825112109</c:v>
                </c:pt>
                <c:pt idx="152">
                  <c:v>306.80269058295966</c:v>
                </c:pt>
                <c:pt idx="153">
                  <c:v>306.94618834080717</c:v>
                </c:pt>
                <c:pt idx="154">
                  <c:v>307.27578475336321</c:v>
                </c:pt>
                <c:pt idx="155">
                  <c:v>307.45515695067263</c:v>
                </c:pt>
                <c:pt idx="156">
                  <c:v>307.83183856502239</c:v>
                </c:pt>
                <c:pt idx="157">
                  <c:v>308.18161434977577</c:v>
                </c:pt>
                <c:pt idx="158">
                  <c:v>308.49103139013454</c:v>
                </c:pt>
                <c:pt idx="159">
                  <c:v>309.05829596412553</c:v>
                </c:pt>
                <c:pt idx="160">
                  <c:v>309.21076233183857</c:v>
                </c:pt>
                <c:pt idx="161">
                  <c:v>309.51121076233181</c:v>
                </c:pt>
                <c:pt idx="162">
                  <c:v>309.80044843049325</c:v>
                </c:pt>
                <c:pt idx="163">
                  <c:v>310.3340807174888</c:v>
                </c:pt>
                <c:pt idx="164">
                  <c:v>310.61883408071748</c:v>
                </c:pt>
                <c:pt idx="165">
                  <c:v>311.08744394618833</c:v>
                </c:pt>
                <c:pt idx="166">
                  <c:v>311.28026905829597</c:v>
                </c:pt>
                <c:pt idx="167">
                  <c:v>311.44170403587447</c:v>
                </c:pt>
                <c:pt idx="168">
                  <c:v>311.76008968609864</c:v>
                </c:pt>
                <c:pt idx="169">
                  <c:v>311.76008968609864</c:v>
                </c:pt>
                <c:pt idx="170">
                  <c:v>312.15246636771303</c:v>
                </c:pt>
                <c:pt idx="171">
                  <c:v>312.26233183856505</c:v>
                </c:pt>
                <c:pt idx="172">
                  <c:v>312.5986547085202</c:v>
                </c:pt>
                <c:pt idx="173">
                  <c:v>312.88789237668163</c:v>
                </c:pt>
                <c:pt idx="174">
                  <c:v>313.05829596412553</c:v>
                </c:pt>
                <c:pt idx="175">
                  <c:v>313.22421524663679</c:v>
                </c:pt>
                <c:pt idx="176">
                  <c:v>313.6322869955157</c:v>
                </c:pt>
                <c:pt idx="177">
                  <c:v>314.10538116591925</c:v>
                </c:pt>
                <c:pt idx="178">
                  <c:v>314.50448430493276</c:v>
                </c:pt>
                <c:pt idx="179">
                  <c:v>314.88116591928252</c:v>
                </c:pt>
                <c:pt idx="180">
                  <c:v>315.54932735426007</c:v>
                </c:pt>
                <c:pt idx="181">
                  <c:v>315.7690582959641</c:v>
                </c:pt>
                <c:pt idx="182">
                  <c:v>315.94170403587447</c:v>
                </c:pt>
                <c:pt idx="183">
                  <c:v>316.34529147982062</c:v>
                </c:pt>
                <c:pt idx="184">
                  <c:v>316.83183856502239</c:v>
                </c:pt>
                <c:pt idx="185">
                  <c:v>317.24663677130047</c:v>
                </c:pt>
                <c:pt idx="186">
                  <c:v>317.65246636771303</c:v>
                </c:pt>
                <c:pt idx="187">
                  <c:v>318.13452914798205</c:v>
                </c:pt>
                <c:pt idx="188">
                  <c:v>318.32735426008969</c:v>
                </c:pt>
                <c:pt idx="189">
                  <c:v>318.51793721973092</c:v>
                </c:pt>
                <c:pt idx="190">
                  <c:v>319.08295964125563</c:v>
                </c:pt>
                <c:pt idx="191">
                  <c:v>319.85874439461884</c:v>
                </c:pt>
                <c:pt idx="192">
                  <c:v>320.77578475336321</c:v>
                </c:pt>
                <c:pt idx="193">
                  <c:v>321.52017937219733</c:v>
                </c:pt>
                <c:pt idx="194">
                  <c:v>322.37443946188341</c:v>
                </c:pt>
                <c:pt idx="195">
                  <c:v>322.6322869955157</c:v>
                </c:pt>
                <c:pt idx="196">
                  <c:v>322.89461883408075</c:v>
                </c:pt>
                <c:pt idx="197">
                  <c:v>323.69955156950675</c:v>
                </c:pt>
                <c:pt idx="198">
                  <c:v>324.75560538116594</c:v>
                </c:pt>
                <c:pt idx="199">
                  <c:v>325.5</c:v>
                </c:pt>
                <c:pt idx="200">
                  <c:v>326.3</c:v>
                </c:pt>
                <c:pt idx="201">
                  <c:v>327.2</c:v>
                </c:pt>
                <c:pt idx="202">
                  <c:v>327.7</c:v>
                </c:pt>
                <c:pt idx="203">
                  <c:v>328</c:v>
                </c:pt>
                <c:pt idx="204">
                  <c:v>328.8</c:v>
                </c:pt>
                <c:pt idx="205">
                  <c:v>329.7</c:v>
                </c:pt>
                <c:pt idx="206">
                  <c:v>331.1</c:v>
                </c:pt>
                <c:pt idx="207">
                  <c:v>332</c:v>
                </c:pt>
                <c:pt idx="208">
                  <c:v>333</c:v>
                </c:pt>
                <c:pt idx="209">
                  <c:v>333.5</c:v>
                </c:pt>
                <c:pt idx="210">
                  <c:v>333.9</c:v>
                </c:pt>
                <c:pt idx="211">
                  <c:v>335</c:v>
                </c:pt>
                <c:pt idx="212">
                  <c:v>336.4</c:v>
                </c:pt>
                <c:pt idx="213">
                  <c:v>337.6</c:v>
                </c:pt>
                <c:pt idx="214">
                  <c:v>338.7</c:v>
                </c:pt>
                <c:pt idx="215">
                  <c:v>339.9</c:v>
                </c:pt>
                <c:pt idx="216">
                  <c:v>340.6</c:v>
                </c:pt>
                <c:pt idx="217">
                  <c:v>341.2</c:v>
                </c:pt>
                <c:pt idx="218">
                  <c:v>342.6</c:v>
                </c:pt>
                <c:pt idx="219">
                  <c:v>344.26008968609864</c:v>
                </c:pt>
                <c:pt idx="220">
                  <c:v>345.98430493273543</c:v>
                </c:pt>
                <c:pt idx="221">
                  <c:v>347.62780269058294</c:v>
                </c:pt>
                <c:pt idx="222">
                  <c:v>349.64125560538116</c:v>
                </c:pt>
                <c:pt idx="223">
                  <c:v>350.62331838565024</c:v>
                </c:pt>
                <c:pt idx="224">
                  <c:v>351.52466367713004</c:v>
                </c:pt>
                <c:pt idx="225">
                  <c:v>353.78699551569508</c:v>
                </c:pt>
                <c:pt idx="226">
                  <c:v>356.27354260089686</c:v>
                </c:pt>
                <c:pt idx="227">
                  <c:v>358.58295964125563</c:v>
                </c:pt>
                <c:pt idx="228">
                  <c:v>361.13677130044846</c:v>
                </c:pt>
                <c:pt idx="229">
                  <c:v>364.1</c:v>
                </c:pt>
                <c:pt idx="230">
                  <c:v>365.9</c:v>
                </c:pt>
                <c:pt idx="231">
                  <c:v>367.4</c:v>
                </c:pt>
                <c:pt idx="232">
                  <c:v>370.7</c:v>
                </c:pt>
                <c:pt idx="233">
                  <c:v>374.7</c:v>
                </c:pt>
                <c:pt idx="234">
                  <c:v>378.6</c:v>
                </c:pt>
                <c:pt idx="235">
                  <c:v>382.3</c:v>
                </c:pt>
                <c:pt idx="236">
                  <c:v>387</c:v>
                </c:pt>
                <c:pt idx="237">
                  <c:v>390.6</c:v>
                </c:pt>
                <c:pt idx="238">
                  <c:v>393.5</c:v>
                </c:pt>
                <c:pt idx="239">
                  <c:v>398.02466367713004</c:v>
                </c:pt>
                <c:pt idx="240">
                  <c:v>403.36995515695065</c:v>
                </c:pt>
                <c:pt idx="241">
                  <c:v>413.31838565022423</c:v>
                </c:pt>
                <c:pt idx="242">
                  <c:v>419.24663677130047</c:v>
                </c:pt>
                <c:pt idx="243">
                  <c:v>426.46412556053809</c:v>
                </c:pt>
                <c:pt idx="244">
                  <c:v>431.31614349775782</c:v>
                </c:pt>
                <c:pt idx="245">
                  <c:v>435.04484304932737</c:v>
                </c:pt>
                <c:pt idx="246">
                  <c:v>440.72869955156949</c:v>
                </c:pt>
                <c:pt idx="247">
                  <c:v>449.46860986547085</c:v>
                </c:pt>
                <c:pt idx="248">
                  <c:v>457.45964125560539</c:v>
                </c:pt>
                <c:pt idx="249">
                  <c:v>464.1</c:v>
                </c:pt>
                <c:pt idx="250">
                  <c:v>472.1</c:v>
                </c:pt>
                <c:pt idx="251">
                  <c:v>477.8</c:v>
                </c:pt>
                <c:pt idx="252">
                  <c:v>482.5</c:v>
                </c:pt>
                <c:pt idx="253">
                  <c:v>489.4</c:v>
                </c:pt>
                <c:pt idx="254">
                  <c:v>499.1</c:v>
                </c:pt>
                <c:pt idx="255">
                  <c:v>507.4</c:v>
                </c:pt>
                <c:pt idx="256">
                  <c:v>514.9</c:v>
                </c:pt>
                <c:pt idx="257">
                  <c:v>524.4</c:v>
                </c:pt>
                <c:pt idx="258">
                  <c:v>530.5</c:v>
                </c:pt>
                <c:pt idx="259">
                  <c:v>535.1</c:v>
                </c:pt>
                <c:pt idx="260">
                  <c:v>542.4</c:v>
                </c:pt>
                <c:pt idx="261">
                  <c:v>553.1</c:v>
                </c:pt>
                <c:pt idx="262">
                  <c:v>561.5</c:v>
                </c:pt>
                <c:pt idx="263">
                  <c:v>570.1</c:v>
                </c:pt>
                <c:pt idx="264">
                  <c:v>580</c:v>
                </c:pt>
                <c:pt idx="265">
                  <c:v>586.29999999999995</c:v>
                </c:pt>
                <c:pt idx="266">
                  <c:v>591</c:v>
                </c:pt>
              </c:numCache>
            </c:numRef>
          </c:val>
          <c:smooth val="0"/>
          <c:extLst>
            <c:ext xmlns:c16="http://schemas.microsoft.com/office/drawing/2014/chart" uri="{C3380CC4-5D6E-409C-BE32-E72D297353CC}">
              <c16:uniqueId val="{00000000-DF35-A94F-9590-F00B13E3E6F7}"/>
            </c:ext>
          </c:extLst>
        </c:ser>
        <c:ser>
          <c:idx val="2"/>
          <c:order val="2"/>
          <c:tx>
            <c:strRef>
              <c:f>Sheet1!$D$1</c:f>
              <c:strCache>
                <c:ptCount val="1"/>
                <c:pt idx="0">
                  <c:v>Spain</c:v>
                </c:pt>
              </c:strCache>
            </c:strRef>
          </c:tx>
          <c:spPr>
            <a:ln w="38100" cap="rnd">
              <a:solidFill>
                <a:srgbClr val="FFFF00"/>
              </a:solidFill>
              <a:round/>
            </a:ln>
            <a:effectLst/>
          </c:spPr>
          <c:marker>
            <c:symbol val="none"/>
          </c:marker>
          <c:cat>
            <c:numRef>
              <c:f>Sheet1!$A$2:$A$273</c:f>
              <c:numCache>
                <c:formatCode>General</c:formatCode>
                <c:ptCount val="27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numCache>
            </c:numRef>
          </c:cat>
          <c:val>
            <c:numRef>
              <c:f>Sheet1!$D$2:$D$273</c:f>
              <c:numCache>
                <c:formatCode>0.0</c:formatCode>
                <c:ptCount val="272"/>
                <c:pt idx="0">
                  <c:v>1.153846153846154</c:v>
                </c:pt>
                <c:pt idx="1">
                  <c:v>1.1752136752136753</c:v>
                </c:pt>
                <c:pt idx="2">
                  <c:v>2.841880341880342</c:v>
                </c:pt>
                <c:pt idx="3">
                  <c:v>4.166666666666667</c:v>
                </c:pt>
                <c:pt idx="4">
                  <c:v>6.1752136752136755</c:v>
                </c:pt>
                <c:pt idx="5">
                  <c:v>7.3076923076923084</c:v>
                </c:pt>
                <c:pt idx="6">
                  <c:v>11.388888888888889</c:v>
                </c:pt>
                <c:pt idx="7">
                  <c:v>13.311965811965813</c:v>
                </c:pt>
                <c:pt idx="8">
                  <c:v>17.735042735042736</c:v>
                </c:pt>
                <c:pt idx="9">
                  <c:v>22.286324786324787</c:v>
                </c:pt>
                <c:pt idx="10">
                  <c:v>29.380341880341881</c:v>
                </c:pt>
                <c:pt idx="11">
                  <c:v>37.863247863247864</c:v>
                </c:pt>
                <c:pt idx="12">
                  <c:v>49.380341880341881</c:v>
                </c:pt>
                <c:pt idx="13">
                  <c:v>60.000000000000007</c:v>
                </c:pt>
                <c:pt idx="14">
                  <c:v>77.927350427350433</c:v>
                </c:pt>
                <c:pt idx="15">
                  <c:v>93.269230769230774</c:v>
                </c:pt>
                <c:pt idx="16">
                  <c:v>109.7863247863248</c:v>
                </c:pt>
                <c:pt idx="17">
                  <c:v>127.82051282051283</c:v>
                </c:pt>
                <c:pt idx="18">
                  <c:v>145.36324786324786</c:v>
                </c:pt>
                <c:pt idx="19">
                  <c:v>164.87179487179489</c:v>
                </c:pt>
                <c:pt idx="20">
                  <c:v>180.85470085470087</c:v>
                </c:pt>
                <c:pt idx="21">
                  <c:v>200.57692307692309</c:v>
                </c:pt>
                <c:pt idx="22">
                  <c:v>221.11111111111111</c:v>
                </c:pt>
                <c:pt idx="23">
                  <c:v>239.2735042735043</c:v>
                </c:pt>
                <c:pt idx="24">
                  <c:v>255.2777777777778</c:v>
                </c:pt>
                <c:pt idx="25">
                  <c:v>270.10683760683764</c:v>
                </c:pt>
                <c:pt idx="26">
                  <c:v>285.0641025641026</c:v>
                </c:pt>
                <c:pt idx="27">
                  <c:v>300.10683760683764</c:v>
                </c:pt>
                <c:pt idx="28">
                  <c:v>316.0683760683761</c:v>
                </c:pt>
                <c:pt idx="29">
                  <c:v>330.0641025641026</c:v>
                </c:pt>
                <c:pt idx="30">
                  <c:v>343.61111111111114</c:v>
                </c:pt>
                <c:pt idx="31">
                  <c:v>354.82905982905987</c:v>
                </c:pt>
                <c:pt idx="32">
                  <c:v>367.71367521367523</c:v>
                </c:pt>
                <c:pt idx="33">
                  <c:v>379.40170940170941</c:v>
                </c:pt>
                <c:pt idx="34">
                  <c:v>385.81196581196582</c:v>
                </c:pt>
                <c:pt idx="35">
                  <c:v>399.74358974358978</c:v>
                </c:pt>
                <c:pt idx="36">
                  <c:v>412.71367521367523</c:v>
                </c:pt>
                <c:pt idx="37">
                  <c:v>427.39316239316241</c:v>
                </c:pt>
                <c:pt idx="38">
                  <c:v>428.26923076923077</c:v>
                </c:pt>
                <c:pt idx="39">
                  <c:v>437.02991452991455</c:v>
                </c:pt>
                <c:pt idx="40">
                  <c:v>445.5555555555556</c:v>
                </c:pt>
                <c:pt idx="41">
                  <c:v>454.74358974358978</c:v>
                </c:pt>
                <c:pt idx="42">
                  <c:v>464.03846153846155</c:v>
                </c:pt>
                <c:pt idx="43">
                  <c:v>473.44017094017096</c:v>
                </c:pt>
                <c:pt idx="44">
                  <c:v>481.28205128205133</c:v>
                </c:pt>
                <c:pt idx="45">
                  <c:v>489.35897435897436</c:v>
                </c:pt>
                <c:pt idx="46">
                  <c:v>495.51282051282055</c:v>
                </c:pt>
                <c:pt idx="47">
                  <c:v>502.58547008547009</c:v>
                </c:pt>
                <c:pt idx="48">
                  <c:v>509.01709401709405</c:v>
                </c:pt>
                <c:pt idx="49">
                  <c:v>518.69658119658118</c:v>
                </c:pt>
                <c:pt idx="50">
                  <c:v>524.42307692307691</c:v>
                </c:pt>
                <c:pt idx="51">
                  <c:v>524.42307692307691</c:v>
                </c:pt>
                <c:pt idx="52">
                  <c:v>536.32478632478637</c:v>
                </c:pt>
                <c:pt idx="53">
                  <c:v>539.82905982905982</c:v>
                </c:pt>
                <c:pt idx="54">
                  <c:v>543.33333333333337</c:v>
                </c:pt>
                <c:pt idx="55">
                  <c:v>547.28632478632483</c:v>
                </c:pt>
                <c:pt idx="56">
                  <c:v>552.5</c:v>
                </c:pt>
                <c:pt idx="57">
                  <c:v>557.0512820512821</c:v>
                </c:pt>
                <c:pt idx="58">
                  <c:v>561.94444444444446</c:v>
                </c:pt>
                <c:pt idx="59">
                  <c:v>565.76923076923083</c:v>
                </c:pt>
                <c:pt idx="60">
                  <c:v>568.82478632478637</c:v>
                </c:pt>
                <c:pt idx="61">
                  <c:v>571.45299145299145</c:v>
                </c:pt>
                <c:pt idx="62">
                  <c:v>575.21367521367529</c:v>
                </c:pt>
                <c:pt idx="63">
                  <c:v>579.14529914529919</c:v>
                </c:pt>
                <c:pt idx="64">
                  <c:v>583.78205128205127</c:v>
                </c:pt>
                <c:pt idx="65">
                  <c:v>586.73076923076928</c:v>
                </c:pt>
                <c:pt idx="66">
                  <c:v>588.95299145299145</c:v>
                </c:pt>
                <c:pt idx="67">
                  <c:v>588.95299145299145</c:v>
                </c:pt>
                <c:pt idx="68">
                  <c:v>592.07264957264965</c:v>
                </c:pt>
                <c:pt idx="69">
                  <c:v>593.54700854700855</c:v>
                </c:pt>
                <c:pt idx="70">
                  <c:v>595.89743589743591</c:v>
                </c:pt>
                <c:pt idx="71">
                  <c:v>597.008547008547</c:v>
                </c:pt>
                <c:pt idx="72">
                  <c:v>611.70940170940173</c:v>
                </c:pt>
                <c:pt idx="73">
                  <c:v>611.70940170940173</c:v>
                </c:pt>
                <c:pt idx="74">
                  <c:v>612.77777777777783</c:v>
                </c:pt>
                <c:pt idx="75">
                  <c:v>614.4</c:v>
                </c:pt>
                <c:pt idx="76">
                  <c:v>573.37606837606836</c:v>
                </c:pt>
                <c:pt idx="77">
                  <c:v>579.42307692307691</c:v>
                </c:pt>
                <c:pt idx="78">
                  <c:v>579.42307692307691</c:v>
                </c:pt>
                <c:pt idx="79">
                  <c:v>579.46581196581201</c:v>
                </c:pt>
                <c:pt idx="80">
                  <c:v>579.508547008547</c:v>
                </c:pt>
                <c:pt idx="81">
                  <c:v>579.59401709401709</c:v>
                </c:pt>
                <c:pt idx="82">
                  <c:v>579.63675213675219</c:v>
                </c:pt>
                <c:pt idx="83">
                  <c:v>579.63675213675219</c:v>
                </c:pt>
                <c:pt idx="84">
                  <c:v>579.63675213675219</c:v>
                </c:pt>
                <c:pt idx="85">
                  <c:v>579.65811965811974</c:v>
                </c:pt>
                <c:pt idx="86">
                  <c:v>579.76495726495727</c:v>
                </c:pt>
                <c:pt idx="87">
                  <c:v>579.78632478632483</c:v>
                </c:pt>
                <c:pt idx="88">
                  <c:v>579.80769230769238</c:v>
                </c:pt>
                <c:pt idx="89">
                  <c:v>579.82905982905982</c:v>
                </c:pt>
                <c:pt idx="90">
                  <c:v>579.82905982905982</c:v>
                </c:pt>
                <c:pt idx="91">
                  <c:v>579.82905982905982</c:v>
                </c:pt>
                <c:pt idx="92">
                  <c:v>579.82905982905982</c:v>
                </c:pt>
                <c:pt idx="93">
                  <c:v>579.82905982905982</c:v>
                </c:pt>
                <c:pt idx="94">
                  <c:v>579.82905982905982</c:v>
                </c:pt>
                <c:pt idx="95">
                  <c:v>579.82905982905982</c:v>
                </c:pt>
                <c:pt idx="96">
                  <c:v>579.82905982905982</c:v>
                </c:pt>
                <c:pt idx="97">
                  <c:v>579.82905982905982</c:v>
                </c:pt>
                <c:pt idx="98">
                  <c:v>579.82905982905982</c:v>
                </c:pt>
                <c:pt idx="99">
                  <c:v>579.82905982905982</c:v>
                </c:pt>
                <c:pt idx="100">
                  <c:v>579.82905982905982</c:v>
                </c:pt>
                <c:pt idx="101">
                  <c:v>605.02136752136755</c:v>
                </c:pt>
                <c:pt idx="102">
                  <c:v>605.17094017094018</c:v>
                </c:pt>
                <c:pt idx="103">
                  <c:v>605.19230769230774</c:v>
                </c:pt>
                <c:pt idx="104">
                  <c:v>605.21367521367529</c:v>
                </c:pt>
                <c:pt idx="105">
                  <c:v>605.23504273504273</c:v>
                </c:pt>
                <c:pt idx="106">
                  <c:v>605.27777777777783</c:v>
                </c:pt>
                <c:pt idx="107">
                  <c:v>605.34188034188037</c:v>
                </c:pt>
                <c:pt idx="108">
                  <c:v>605.51282051282055</c:v>
                </c:pt>
                <c:pt idx="109">
                  <c:v>605.6</c:v>
                </c:pt>
                <c:pt idx="110">
                  <c:v>605.6</c:v>
                </c:pt>
                <c:pt idx="111">
                  <c:v>605.70000000000005</c:v>
                </c:pt>
                <c:pt idx="112">
                  <c:v>605.9</c:v>
                </c:pt>
                <c:pt idx="113">
                  <c:v>606.1</c:v>
                </c:pt>
                <c:pt idx="114">
                  <c:v>606.20000000000005</c:v>
                </c:pt>
                <c:pt idx="115">
                  <c:v>606.5</c:v>
                </c:pt>
                <c:pt idx="116">
                  <c:v>606.5</c:v>
                </c:pt>
                <c:pt idx="117">
                  <c:v>606.5</c:v>
                </c:pt>
                <c:pt idx="118">
                  <c:v>606.6</c:v>
                </c:pt>
                <c:pt idx="119">
                  <c:v>606.66666666666674</c:v>
                </c:pt>
                <c:pt idx="120">
                  <c:v>606.75213675213683</c:v>
                </c:pt>
                <c:pt idx="121">
                  <c:v>606.85897435897436</c:v>
                </c:pt>
                <c:pt idx="122">
                  <c:v>606.90170940170947</c:v>
                </c:pt>
                <c:pt idx="123">
                  <c:v>606.90170940170947</c:v>
                </c:pt>
                <c:pt idx="124">
                  <c:v>606.90170940170947</c:v>
                </c:pt>
                <c:pt idx="125">
                  <c:v>606.96581196581201</c:v>
                </c:pt>
                <c:pt idx="126">
                  <c:v>607.02991452991455</c:v>
                </c:pt>
                <c:pt idx="127">
                  <c:v>607.11538461538464</c:v>
                </c:pt>
                <c:pt idx="128">
                  <c:v>607.17948717948718</c:v>
                </c:pt>
                <c:pt idx="129">
                  <c:v>607.26495726495727</c:v>
                </c:pt>
                <c:pt idx="130">
                  <c:v>607.26495726495727</c:v>
                </c:pt>
                <c:pt idx="131">
                  <c:v>607.26495726495727</c:v>
                </c:pt>
                <c:pt idx="132">
                  <c:v>607.30769230769238</c:v>
                </c:pt>
                <c:pt idx="133">
                  <c:v>607.35042735042737</c:v>
                </c:pt>
                <c:pt idx="134">
                  <c:v>607.39316239316247</c:v>
                </c:pt>
                <c:pt idx="135">
                  <c:v>607.45726495726501</c:v>
                </c:pt>
                <c:pt idx="136">
                  <c:v>607.52136752136755</c:v>
                </c:pt>
                <c:pt idx="137">
                  <c:v>607.52136752136755</c:v>
                </c:pt>
                <c:pt idx="138">
                  <c:v>607.52136752136755</c:v>
                </c:pt>
                <c:pt idx="139">
                  <c:v>607.56410256410265</c:v>
                </c:pt>
                <c:pt idx="140">
                  <c:v>607.60683760683764</c:v>
                </c:pt>
                <c:pt idx="141">
                  <c:v>607.71367521367529</c:v>
                </c:pt>
                <c:pt idx="142">
                  <c:v>607.75641025641028</c:v>
                </c:pt>
                <c:pt idx="143">
                  <c:v>607.79914529914538</c:v>
                </c:pt>
                <c:pt idx="144">
                  <c:v>607.79914529914538</c:v>
                </c:pt>
                <c:pt idx="145">
                  <c:v>607.79914529914538</c:v>
                </c:pt>
                <c:pt idx="146">
                  <c:v>608.37606837606836</c:v>
                </c:pt>
                <c:pt idx="147">
                  <c:v>608.93162393162402</c:v>
                </c:pt>
                <c:pt idx="148">
                  <c:v>608.95299145299145</c:v>
                </c:pt>
                <c:pt idx="149">
                  <c:v>608.97435897435901</c:v>
                </c:pt>
                <c:pt idx="150">
                  <c:v>609.03846153846155</c:v>
                </c:pt>
                <c:pt idx="151">
                  <c:v>609.03846153846155</c:v>
                </c:pt>
                <c:pt idx="152">
                  <c:v>609.03846153846155</c:v>
                </c:pt>
                <c:pt idx="153">
                  <c:v>610.59829059829065</c:v>
                </c:pt>
                <c:pt idx="154">
                  <c:v>610.70512820512829</c:v>
                </c:pt>
                <c:pt idx="155">
                  <c:v>610.66239316239319</c:v>
                </c:pt>
                <c:pt idx="156">
                  <c:v>611.21794871794873</c:v>
                </c:pt>
                <c:pt idx="157">
                  <c:v>611.47435897435901</c:v>
                </c:pt>
                <c:pt idx="158">
                  <c:v>611.47435897435901</c:v>
                </c:pt>
                <c:pt idx="159">
                  <c:v>611.47435897435901</c:v>
                </c:pt>
                <c:pt idx="160">
                  <c:v>612.09401709401709</c:v>
                </c:pt>
                <c:pt idx="161">
                  <c:v>612.60683760683764</c:v>
                </c:pt>
                <c:pt idx="162">
                  <c:v>615.32051282051282</c:v>
                </c:pt>
                <c:pt idx="163">
                  <c:v>615.66239316239319</c:v>
                </c:pt>
                <c:pt idx="164">
                  <c:v>616.19658119658118</c:v>
                </c:pt>
                <c:pt idx="165">
                  <c:v>616.19658119658118</c:v>
                </c:pt>
                <c:pt idx="166">
                  <c:v>616.19658119658118</c:v>
                </c:pt>
                <c:pt idx="167">
                  <c:v>616.92307692307691</c:v>
                </c:pt>
                <c:pt idx="168">
                  <c:v>618.03418803418811</c:v>
                </c:pt>
                <c:pt idx="169">
                  <c:v>619.57264957264965</c:v>
                </c:pt>
                <c:pt idx="170">
                  <c:v>619.89316239316247</c:v>
                </c:pt>
                <c:pt idx="171">
                  <c:v>619.89316239316247</c:v>
                </c:pt>
                <c:pt idx="172">
                  <c:v>619.89316239316247</c:v>
                </c:pt>
                <c:pt idx="173">
                  <c:v>621.66666666666674</c:v>
                </c:pt>
                <c:pt idx="174">
                  <c:v>622.90598290598291</c:v>
                </c:pt>
                <c:pt idx="175">
                  <c:v>623.80341880341882</c:v>
                </c:pt>
                <c:pt idx="176">
                  <c:v>624.65811965811974</c:v>
                </c:pt>
                <c:pt idx="177">
                  <c:v>628.58974358974365</c:v>
                </c:pt>
                <c:pt idx="178">
                  <c:v>628.58974358974365</c:v>
                </c:pt>
                <c:pt idx="179">
                  <c:v>628.58974358974365</c:v>
                </c:pt>
                <c:pt idx="180">
                  <c:v>630.68376068376074</c:v>
                </c:pt>
                <c:pt idx="181">
                  <c:v>632.35042735042737</c:v>
                </c:pt>
                <c:pt idx="182">
                  <c:v>633.07692307692309</c:v>
                </c:pt>
                <c:pt idx="183">
                  <c:v>634.59401709401709</c:v>
                </c:pt>
                <c:pt idx="184">
                  <c:v>635.6196581196582</c:v>
                </c:pt>
                <c:pt idx="185">
                  <c:v>635.6196581196582</c:v>
                </c:pt>
                <c:pt idx="186">
                  <c:v>635.6196581196582</c:v>
                </c:pt>
                <c:pt idx="187">
                  <c:v>637.77777777777783</c:v>
                </c:pt>
                <c:pt idx="188">
                  <c:v>641.1111111111112</c:v>
                </c:pt>
                <c:pt idx="189">
                  <c:v>646.21794871794873</c:v>
                </c:pt>
                <c:pt idx="190">
                  <c:v>649.67948717948718</c:v>
                </c:pt>
                <c:pt idx="191">
                  <c:v>651.60256410256409</c:v>
                </c:pt>
                <c:pt idx="192">
                  <c:v>651.60256410256409</c:v>
                </c:pt>
                <c:pt idx="193">
                  <c:v>651.60256410256409</c:v>
                </c:pt>
                <c:pt idx="194">
                  <c:v>655.19230769230774</c:v>
                </c:pt>
                <c:pt idx="195">
                  <c:v>660.34188034188037</c:v>
                </c:pt>
                <c:pt idx="196">
                  <c:v>663.1196581196582</c:v>
                </c:pt>
                <c:pt idx="197">
                  <c:v>664.91452991452991</c:v>
                </c:pt>
                <c:pt idx="198">
                  <c:v>667.35042735042737</c:v>
                </c:pt>
                <c:pt idx="199">
                  <c:v>667.4</c:v>
                </c:pt>
                <c:pt idx="200">
                  <c:v>667.4</c:v>
                </c:pt>
                <c:pt idx="201">
                  <c:v>671.2</c:v>
                </c:pt>
                <c:pt idx="202">
                  <c:v>671.2</c:v>
                </c:pt>
                <c:pt idx="203">
                  <c:v>679.3</c:v>
                </c:pt>
                <c:pt idx="204">
                  <c:v>683.2</c:v>
                </c:pt>
                <c:pt idx="205">
                  <c:v>685.6</c:v>
                </c:pt>
                <c:pt idx="206">
                  <c:v>685.6</c:v>
                </c:pt>
                <c:pt idx="207">
                  <c:v>685.6</c:v>
                </c:pt>
                <c:pt idx="208">
                  <c:v>688.6</c:v>
                </c:pt>
                <c:pt idx="209">
                  <c:v>694.1</c:v>
                </c:pt>
                <c:pt idx="210">
                  <c:v>695.8</c:v>
                </c:pt>
                <c:pt idx="211">
                  <c:v>698.5</c:v>
                </c:pt>
                <c:pt idx="212">
                  <c:v>703.6</c:v>
                </c:pt>
                <c:pt idx="213">
                  <c:v>703.6</c:v>
                </c:pt>
                <c:pt idx="214">
                  <c:v>703.6</c:v>
                </c:pt>
                <c:pt idx="215">
                  <c:v>707.8</c:v>
                </c:pt>
                <c:pt idx="216">
                  <c:v>709.5</c:v>
                </c:pt>
                <c:pt idx="217">
                  <c:v>714</c:v>
                </c:pt>
                <c:pt idx="218">
                  <c:v>716.9</c:v>
                </c:pt>
                <c:pt idx="219">
                  <c:v>721.68803418803418</c:v>
                </c:pt>
                <c:pt idx="220">
                  <c:v>721.68803418803418</c:v>
                </c:pt>
                <c:pt idx="221">
                  <c:v>721.68803418803418</c:v>
                </c:pt>
                <c:pt idx="222">
                  <c:v>726.32478632478637</c:v>
                </c:pt>
                <c:pt idx="223">
                  <c:v>730.982905982906</c:v>
                </c:pt>
                <c:pt idx="224">
                  <c:v>734.31623931623938</c:v>
                </c:pt>
                <c:pt idx="225">
                  <c:v>737.6282051282052</c:v>
                </c:pt>
                <c:pt idx="226">
                  <c:v>742.56410256410265</c:v>
                </c:pt>
                <c:pt idx="227">
                  <c:v>742.56410256410265</c:v>
                </c:pt>
                <c:pt idx="228">
                  <c:v>742.56410256410265</c:v>
                </c:pt>
                <c:pt idx="229">
                  <c:v>748.5</c:v>
                </c:pt>
                <c:pt idx="230">
                  <c:v>754.2</c:v>
                </c:pt>
                <c:pt idx="231">
                  <c:v>757.8</c:v>
                </c:pt>
                <c:pt idx="232">
                  <c:v>761.5</c:v>
                </c:pt>
                <c:pt idx="233">
                  <c:v>766.6</c:v>
                </c:pt>
                <c:pt idx="234">
                  <c:v>766.6</c:v>
                </c:pt>
                <c:pt idx="235">
                  <c:v>766.6</c:v>
                </c:pt>
                <c:pt idx="236">
                  <c:v>774.7</c:v>
                </c:pt>
                <c:pt idx="237">
                  <c:v>779.8</c:v>
                </c:pt>
                <c:pt idx="238">
                  <c:v>814.5</c:v>
                </c:pt>
                <c:pt idx="239">
                  <c:v>822.35042735042737</c:v>
                </c:pt>
                <c:pt idx="240">
                  <c:v>829.76495726495727</c:v>
                </c:pt>
                <c:pt idx="241">
                  <c:v>829.76495726495727</c:v>
                </c:pt>
                <c:pt idx="242">
                  <c:v>829.76495726495727</c:v>
                </c:pt>
                <c:pt idx="243">
                  <c:v>840.70512820512829</c:v>
                </c:pt>
                <c:pt idx="244">
                  <c:v>840.70512820512829</c:v>
                </c:pt>
                <c:pt idx="245">
                  <c:v>856.94444444444446</c:v>
                </c:pt>
                <c:pt idx="246">
                  <c:v>864.5512820512821</c:v>
                </c:pt>
                <c:pt idx="247">
                  <c:v>871.13247863247864</c:v>
                </c:pt>
                <c:pt idx="248">
                  <c:v>871.13247863247864</c:v>
                </c:pt>
                <c:pt idx="249">
                  <c:v>871.1</c:v>
                </c:pt>
                <c:pt idx="250">
                  <c:v>881.5</c:v>
                </c:pt>
                <c:pt idx="251">
                  <c:v>890.8</c:v>
                </c:pt>
                <c:pt idx="252">
                  <c:v>898.3</c:v>
                </c:pt>
                <c:pt idx="253">
                  <c:v>903.7</c:v>
                </c:pt>
                <c:pt idx="254">
                  <c:v>910.7</c:v>
                </c:pt>
                <c:pt idx="255">
                  <c:v>910.7</c:v>
                </c:pt>
                <c:pt idx="256">
                  <c:v>910.7</c:v>
                </c:pt>
                <c:pt idx="257">
                  <c:v>921.6</c:v>
                </c:pt>
                <c:pt idx="258">
                  <c:v>933.1</c:v>
                </c:pt>
                <c:pt idx="259">
                  <c:v>941</c:v>
                </c:pt>
                <c:pt idx="260">
                  <c:v>948.2</c:v>
                </c:pt>
                <c:pt idx="261">
                  <c:v>954.4</c:v>
                </c:pt>
                <c:pt idx="262">
                  <c:v>954.4</c:v>
                </c:pt>
                <c:pt idx="263">
                  <c:v>954.4</c:v>
                </c:pt>
              </c:numCache>
            </c:numRef>
          </c:val>
          <c:smooth val="0"/>
          <c:extLst>
            <c:ext xmlns:c16="http://schemas.microsoft.com/office/drawing/2014/chart" uri="{C3380CC4-5D6E-409C-BE32-E72D297353CC}">
              <c16:uniqueId val="{00000002-DF35-A94F-9590-F00B13E3E6F7}"/>
            </c:ext>
          </c:extLst>
        </c:ser>
        <c:ser>
          <c:idx val="3"/>
          <c:order val="3"/>
          <c:tx>
            <c:strRef>
              <c:f>Sheet1!$E$1</c:f>
              <c:strCache>
                <c:ptCount val="1"/>
                <c:pt idx="0">
                  <c:v>France</c:v>
                </c:pt>
              </c:strCache>
            </c:strRef>
          </c:tx>
          <c:spPr>
            <a:ln w="38100" cap="rnd">
              <a:solidFill>
                <a:srgbClr val="00B0F0"/>
              </a:solidFill>
              <a:round/>
            </a:ln>
            <a:effectLst/>
          </c:spPr>
          <c:marker>
            <c:symbol val="none"/>
          </c:marker>
          <c:cat>
            <c:numRef>
              <c:f>Sheet1!$A$2:$A$273</c:f>
              <c:numCache>
                <c:formatCode>General</c:formatCode>
                <c:ptCount val="27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numCache>
            </c:numRef>
          </c:cat>
          <c:val>
            <c:numRef>
              <c:f>Sheet1!$E$2:$E$273</c:f>
              <c:numCache>
                <c:formatCode>0.0</c:formatCode>
                <c:ptCount val="272"/>
                <c:pt idx="0">
                  <c:v>1.2098009188361409</c:v>
                </c:pt>
                <c:pt idx="1">
                  <c:v>1.3935681470137826</c:v>
                </c:pt>
                <c:pt idx="2">
                  <c:v>1.3935681470137826</c:v>
                </c:pt>
                <c:pt idx="3">
                  <c:v>2.2664624808575806</c:v>
                </c:pt>
                <c:pt idx="4">
                  <c:v>2.2664624808575806</c:v>
                </c:pt>
                <c:pt idx="5">
                  <c:v>2.2664624808575806</c:v>
                </c:pt>
                <c:pt idx="6">
                  <c:v>3.7212863705972437</c:v>
                </c:pt>
                <c:pt idx="7">
                  <c:v>6.8912710566615623</c:v>
                </c:pt>
                <c:pt idx="8">
                  <c:v>8.6064318529862174</c:v>
                </c:pt>
                <c:pt idx="9">
                  <c:v>10.321592649310873</c:v>
                </c:pt>
                <c:pt idx="10">
                  <c:v>13.169984686064319</c:v>
                </c:pt>
                <c:pt idx="11">
                  <c:v>16.845329249617151</c:v>
                </c:pt>
                <c:pt idx="12">
                  <c:v>20.382848392036756</c:v>
                </c:pt>
                <c:pt idx="13">
                  <c:v>25.972434915773356</c:v>
                </c:pt>
                <c:pt idx="14">
                  <c:v>30.551301684532927</c:v>
                </c:pt>
                <c:pt idx="15">
                  <c:v>35.436447166921901</c:v>
                </c:pt>
                <c:pt idx="16">
                  <c:v>39.908116385911178</c:v>
                </c:pt>
                <c:pt idx="17">
                  <c:v>46.309341500765697</c:v>
                </c:pt>
                <c:pt idx="18">
                  <c:v>53.950995405819299</c:v>
                </c:pt>
                <c:pt idx="19">
                  <c:v>67.42725880551302</c:v>
                </c:pt>
                <c:pt idx="20">
                  <c:v>82.496171516079642</c:v>
                </c:pt>
                <c:pt idx="21">
                  <c:v>99.647779479326189</c:v>
                </c:pt>
                <c:pt idx="22">
                  <c:v>115.77335375191424</c:v>
                </c:pt>
                <c:pt idx="23">
                  <c:v>123.70597243491578</c:v>
                </c:pt>
                <c:pt idx="24">
                  <c:v>136.4624808575804</c:v>
                </c:pt>
                <c:pt idx="25">
                  <c:v>158.16232771822359</c:v>
                </c:pt>
                <c:pt idx="26">
                  <c:v>166.44716692189894</c:v>
                </c:pt>
                <c:pt idx="27">
                  <c:v>186.98315467075039</c:v>
                </c:pt>
                <c:pt idx="28">
                  <c:v>202.09800918836143</c:v>
                </c:pt>
                <c:pt idx="29">
                  <c:v>211.82235834609494</c:v>
                </c:pt>
                <c:pt idx="30">
                  <c:v>220.4134762633997</c:v>
                </c:pt>
                <c:pt idx="31">
                  <c:v>229.20367534456355</c:v>
                </c:pt>
                <c:pt idx="32">
                  <c:v>240.61255742725882</c:v>
                </c:pt>
                <c:pt idx="33">
                  <c:v>262.60336906584996</c:v>
                </c:pt>
                <c:pt idx="34">
                  <c:v>274.13476263399696</c:v>
                </c:pt>
                <c:pt idx="35">
                  <c:v>285.77335375191427</c:v>
                </c:pt>
                <c:pt idx="36">
                  <c:v>295.6049004594181</c:v>
                </c:pt>
                <c:pt idx="37">
                  <c:v>301.5926493108729</c:v>
                </c:pt>
                <c:pt idx="38">
                  <c:v>309.95405819295559</c:v>
                </c:pt>
                <c:pt idx="39">
                  <c:v>317.99387442572743</c:v>
                </c:pt>
                <c:pt idx="40">
                  <c:v>326.32465543644719</c:v>
                </c:pt>
                <c:pt idx="41">
                  <c:v>334.22664624808579</c:v>
                </c:pt>
                <c:pt idx="42">
                  <c:v>340.18376722817766</c:v>
                </c:pt>
                <c:pt idx="43">
                  <c:v>345.83460949464012</c:v>
                </c:pt>
                <c:pt idx="44">
                  <c:v>349.54058192955591</c:v>
                </c:pt>
                <c:pt idx="45">
                  <c:v>356.23277182235836</c:v>
                </c:pt>
                <c:pt idx="46">
                  <c:v>361.8529862174579</c:v>
                </c:pt>
                <c:pt idx="47">
                  <c:v>368.39203675344567</c:v>
                </c:pt>
                <c:pt idx="48">
                  <c:v>372.81776416539054</c:v>
                </c:pt>
                <c:pt idx="49">
                  <c:v>376.15620214395102</c:v>
                </c:pt>
                <c:pt idx="50">
                  <c:v>378.69831546707508</c:v>
                </c:pt>
                <c:pt idx="51">
                  <c:v>380.7656967840735</c:v>
                </c:pt>
                <c:pt idx="52">
                  <c:v>385.42113323124045</c:v>
                </c:pt>
                <c:pt idx="53">
                  <c:v>390.47473200612558</c:v>
                </c:pt>
                <c:pt idx="54">
                  <c:v>394.67075038284838</c:v>
                </c:pt>
                <c:pt idx="55">
                  <c:v>397.38131699846861</c:v>
                </c:pt>
                <c:pt idx="56">
                  <c:v>401.10260336906589</c:v>
                </c:pt>
                <c:pt idx="57">
                  <c:v>402.31240428790198</c:v>
                </c:pt>
                <c:pt idx="58">
                  <c:v>403.38437978560489</c:v>
                </c:pt>
                <c:pt idx="59">
                  <c:v>407.41194486983159</c:v>
                </c:pt>
                <c:pt idx="60">
                  <c:v>412.72588055130171</c:v>
                </c:pt>
                <c:pt idx="61">
                  <c:v>413.96630934150079</c:v>
                </c:pt>
                <c:pt idx="62">
                  <c:v>419.31087289433384</c:v>
                </c:pt>
                <c:pt idx="63">
                  <c:v>420.90352220520674</c:v>
                </c:pt>
                <c:pt idx="64">
                  <c:v>420.87289433384382</c:v>
                </c:pt>
                <c:pt idx="65">
                  <c:v>429.739663093415</c:v>
                </c:pt>
                <c:pt idx="66">
                  <c:v>431.74578866768763</c:v>
                </c:pt>
                <c:pt idx="67">
                  <c:v>428.42266462480859</c:v>
                </c:pt>
                <c:pt idx="68">
                  <c:v>430.0765696784074</c:v>
                </c:pt>
                <c:pt idx="69">
                  <c:v>431.34762633996939</c:v>
                </c:pt>
                <c:pt idx="70">
                  <c:v>431.34762633996939</c:v>
                </c:pt>
                <c:pt idx="71">
                  <c:v>431.34762633996939</c:v>
                </c:pt>
                <c:pt idx="72">
                  <c:v>433.6</c:v>
                </c:pt>
                <c:pt idx="73">
                  <c:v>435.02297090352221</c:v>
                </c:pt>
                <c:pt idx="74">
                  <c:v>436.14088820826953</c:v>
                </c:pt>
                <c:pt idx="75">
                  <c:v>437.15160796324659</c:v>
                </c:pt>
                <c:pt idx="76">
                  <c:v>438.14701378254216</c:v>
                </c:pt>
                <c:pt idx="77">
                  <c:v>438.94333843797858</c:v>
                </c:pt>
                <c:pt idx="78">
                  <c:v>439.8162327718224</c:v>
                </c:pt>
                <c:pt idx="79">
                  <c:v>440.29096477794798</c:v>
                </c:pt>
                <c:pt idx="80">
                  <c:v>440.71975497702914</c:v>
                </c:pt>
                <c:pt idx="81">
                  <c:v>442.3583460949464</c:v>
                </c:pt>
                <c:pt idx="82">
                  <c:v>443.59877488514547</c:v>
                </c:pt>
                <c:pt idx="83">
                  <c:v>444.25727411944871</c:v>
                </c:pt>
                <c:pt idx="84">
                  <c:v>444.96171516079636</c:v>
                </c:pt>
                <c:pt idx="85">
                  <c:v>445.43644716692194</c:v>
                </c:pt>
                <c:pt idx="86">
                  <c:v>445.63552833078103</c:v>
                </c:pt>
                <c:pt idx="87">
                  <c:v>446.44716692189894</c:v>
                </c:pt>
                <c:pt idx="88">
                  <c:v>447.73353751914243</c:v>
                </c:pt>
                <c:pt idx="89">
                  <c:v>448.08575803981626</c:v>
                </c:pt>
                <c:pt idx="90">
                  <c:v>448.49923430321593</c:v>
                </c:pt>
                <c:pt idx="91">
                  <c:v>448.92802450229709</c:v>
                </c:pt>
                <c:pt idx="92">
                  <c:v>449.29555895865241</c:v>
                </c:pt>
                <c:pt idx="93">
                  <c:v>449.40275650842267</c:v>
                </c:pt>
                <c:pt idx="94">
                  <c:v>449.84686064318532</c:v>
                </c:pt>
                <c:pt idx="95">
                  <c:v>451.51607963246556</c:v>
                </c:pt>
                <c:pt idx="96">
                  <c:v>451.94486983154673</c:v>
                </c:pt>
                <c:pt idx="97">
                  <c:v>452.37366003062789</c:v>
                </c:pt>
                <c:pt idx="98">
                  <c:v>452.58805513016847</c:v>
                </c:pt>
                <c:pt idx="99">
                  <c:v>452.80245022970905</c:v>
                </c:pt>
                <c:pt idx="100">
                  <c:v>452.89433384379788</c:v>
                </c:pt>
                <c:pt idx="101">
                  <c:v>453.21592649310873</c:v>
                </c:pt>
                <c:pt idx="102">
                  <c:v>454.08882082695254</c:v>
                </c:pt>
                <c:pt idx="103">
                  <c:v>454.22664624808579</c:v>
                </c:pt>
                <c:pt idx="104">
                  <c:v>454.51761102603371</c:v>
                </c:pt>
                <c:pt idx="105">
                  <c:v>454.90045941807045</c:v>
                </c:pt>
                <c:pt idx="106">
                  <c:v>454.88514548238902</c:v>
                </c:pt>
                <c:pt idx="107">
                  <c:v>454.88514548238902</c:v>
                </c:pt>
                <c:pt idx="108">
                  <c:v>455.37519142419603</c:v>
                </c:pt>
                <c:pt idx="109">
                  <c:v>455.8</c:v>
                </c:pt>
                <c:pt idx="110">
                  <c:v>456</c:v>
                </c:pt>
                <c:pt idx="111">
                  <c:v>456.3</c:v>
                </c:pt>
                <c:pt idx="112">
                  <c:v>456.5</c:v>
                </c:pt>
                <c:pt idx="113">
                  <c:v>456.5</c:v>
                </c:pt>
                <c:pt idx="114">
                  <c:v>456.6</c:v>
                </c:pt>
                <c:pt idx="115">
                  <c:v>456.9</c:v>
                </c:pt>
                <c:pt idx="116">
                  <c:v>457.1</c:v>
                </c:pt>
                <c:pt idx="117">
                  <c:v>457.1</c:v>
                </c:pt>
                <c:pt idx="118">
                  <c:v>457.7</c:v>
                </c:pt>
                <c:pt idx="119">
                  <c:v>458.07044410413476</c:v>
                </c:pt>
                <c:pt idx="120">
                  <c:v>458.02450229709035</c:v>
                </c:pt>
                <c:pt idx="121">
                  <c:v>458.02450229709035</c:v>
                </c:pt>
                <c:pt idx="122">
                  <c:v>458.36140888208274</c:v>
                </c:pt>
                <c:pt idx="123">
                  <c:v>458.33078101071976</c:v>
                </c:pt>
                <c:pt idx="124">
                  <c:v>459.69372128637059</c:v>
                </c:pt>
                <c:pt idx="125">
                  <c:v>459.95405819295559</c:v>
                </c:pt>
                <c:pt idx="126">
                  <c:v>460.16845329249617</c:v>
                </c:pt>
                <c:pt idx="127">
                  <c:v>460.12251148545175</c:v>
                </c:pt>
                <c:pt idx="128">
                  <c:v>460.12251148545175</c:v>
                </c:pt>
                <c:pt idx="129">
                  <c:v>460.47473200612558</c:v>
                </c:pt>
                <c:pt idx="130">
                  <c:v>460.27565084226649</c:v>
                </c:pt>
                <c:pt idx="131">
                  <c:v>460.38284839203675</c:v>
                </c:pt>
                <c:pt idx="132">
                  <c:v>460.52067381316999</c:v>
                </c:pt>
                <c:pt idx="133">
                  <c:v>460.65849923430324</c:v>
                </c:pt>
                <c:pt idx="134">
                  <c:v>460.65849923430324</c:v>
                </c:pt>
                <c:pt idx="135">
                  <c:v>460.65849923430324</c:v>
                </c:pt>
                <c:pt idx="136">
                  <c:v>460.88820826952531</c:v>
                </c:pt>
                <c:pt idx="137">
                  <c:v>461.0872894333844</c:v>
                </c:pt>
                <c:pt idx="138">
                  <c:v>461.07197549770291</c:v>
                </c:pt>
                <c:pt idx="139">
                  <c:v>461.30168453292498</c:v>
                </c:pt>
                <c:pt idx="140">
                  <c:v>461.71516079632465</c:v>
                </c:pt>
                <c:pt idx="141">
                  <c:v>461.71516079632465</c:v>
                </c:pt>
                <c:pt idx="142">
                  <c:v>461.71516079632465</c:v>
                </c:pt>
                <c:pt idx="143">
                  <c:v>461.69984686064322</c:v>
                </c:pt>
                <c:pt idx="144">
                  <c:v>462.12863705972438</c:v>
                </c:pt>
                <c:pt idx="145">
                  <c:v>462.08269525267997</c:v>
                </c:pt>
                <c:pt idx="146">
                  <c:v>462.25114854517614</c:v>
                </c:pt>
                <c:pt idx="147">
                  <c:v>462.52679938744257</c:v>
                </c:pt>
                <c:pt idx="148">
                  <c:v>462.51148545176113</c:v>
                </c:pt>
                <c:pt idx="149">
                  <c:v>462.51148545176113</c:v>
                </c:pt>
                <c:pt idx="150">
                  <c:v>462.49617151607964</c:v>
                </c:pt>
                <c:pt idx="151">
                  <c:v>462.49617151607964</c:v>
                </c:pt>
                <c:pt idx="152">
                  <c:v>463.20061255742729</c:v>
                </c:pt>
                <c:pt idx="153">
                  <c:v>463.4456355283308</c:v>
                </c:pt>
                <c:pt idx="154">
                  <c:v>463.6906584992343</c:v>
                </c:pt>
                <c:pt idx="155">
                  <c:v>463.6906584992343</c:v>
                </c:pt>
                <c:pt idx="156">
                  <c:v>463.6906584992343</c:v>
                </c:pt>
                <c:pt idx="157">
                  <c:v>464.04287901990813</c:v>
                </c:pt>
                <c:pt idx="158">
                  <c:v>464.02756508422669</c:v>
                </c:pt>
                <c:pt idx="159">
                  <c:v>464.0122511485452</c:v>
                </c:pt>
                <c:pt idx="160">
                  <c:v>464.0122511485452</c:v>
                </c:pt>
                <c:pt idx="161">
                  <c:v>465.13016845329253</c:v>
                </c:pt>
                <c:pt idx="162">
                  <c:v>465.25267993874428</c:v>
                </c:pt>
                <c:pt idx="163">
                  <c:v>465.26799387442577</c:v>
                </c:pt>
                <c:pt idx="164">
                  <c:v>465.48238897396635</c:v>
                </c:pt>
                <c:pt idx="165">
                  <c:v>465.72741194486986</c:v>
                </c:pt>
                <c:pt idx="166">
                  <c:v>465.72741194486986</c:v>
                </c:pt>
                <c:pt idx="167">
                  <c:v>466.17151607963251</c:v>
                </c:pt>
                <c:pt idx="168">
                  <c:v>466.46248085758043</c:v>
                </c:pt>
                <c:pt idx="169">
                  <c:v>466.46248085758043</c:v>
                </c:pt>
                <c:pt idx="170">
                  <c:v>466.61562021439511</c:v>
                </c:pt>
                <c:pt idx="171">
                  <c:v>466.99846860643186</c:v>
                </c:pt>
                <c:pt idx="172">
                  <c:v>467.35068912710568</c:v>
                </c:pt>
                <c:pt idx="173">
                  <c:v>467.67228177641658</c:v>
                </c:pt>
                <c:pt idx="174">
                  <c:v>467.97856049004594</c:v>
                </c:pt>
                <c:pt idx="175">
                  <c:v>468.23889739663093</c:v>
                </c:pt>
                <c:pt idx="176">
                  <c:v>468.2235834609495</c:v>
                </c:pt>
                <c:pt idx="177">
                  <c:v>468.19295558958652</c:v>
                </c:pt>
                <c:pt idx="178">
                  <c:v>468.2235834609495</c:v>
                </c:pt>
                <c:pt idx="179">
                  <c:v>468.80551301684534</c:v>
                </c:pt>
                <c:pt idx="180">
                  <c:v>469.26493108728943</c:v>
                </c:pt>
                <c:pt idx="181">
                  <c:v>469.46401225114857</c:v>
                </c:pt>
                <c:pt idx="182">
                  <c:v>470.67381316998473</c:v>
                </c:pt>
                <c:pt idx="183">
                  <c:v>470.67381316998473</c:v>
                </c:pt>
                <c:pt idx="184">
                  <c:v>470.67381316998473</c:v>
                </c:pt>
                <c:pt idx="185">
                  <c:v>471.51607963246556</c:v>
                </c:pt>
                <c:pt idx="186">
                  <c:v>472.25114854517614</c:v>
                </c:pt>
                <c:pt idx="187">
                  <c:v>472.95558958652373</c:v>
                </c:pt>
                <c:pt idx="188">
                  <c:v>473.67534456355287</c:v>
                </c:pt>
                <c:pt idx="189">
                  <c:v>476.03369065849927</c:v>
                </c:pt>
                <c:pt idx="190">
                  <c:v>476.03369065849927</c:v>
                </c:pt>
                <c:pt idx="191">
                  <c:v>476.03369065849927</c:v>
                </c:pt>
                <c:pt idx="192">
                  <c:v>477.3966309341501</c:v>
                </c:pt>
                <c:pt idx="193">
                  <c:v>478.59111791730476</c:v>
                </c:pt>
                <c:pt idx="194">
                  <c:v>478.59111791730476</c:v>
                </c:pt>
                <c:pt idx="195">
                  <c:v>479.83154670750383</c:v>
                </c:pt>
                <c:pt idx="196">
                  <c:v>482.12863705972438</c:v>
                </c:pt>
                <c:pt idx="197">
                  <c:v>482.12863705972438</c:v>
                </c:pt>
                <c:pt idx="198">
                  <c:v>482.12863705972438</c:v>
                </c:pt>
                <c:pt idx="199">
                  <c:v>483.1</c:v>
                </c:pt>
                <c:pt idx="200">
                  <c:v>485.6</c:v>
                </c:pt>
                <c:pt idx="201">
                  <c:v>486.5</c:v>
                </c:pt>
                <c:pt idx="202">
                  <c:v>487.2</c:v>
                </c:pt>
                <c:pt idx="203">
                  <c:v>489.3</c:v>
                </c:pt>
                <c:pt idx="204">
                  <c:v>489.3</c:v>
                </c:pt>
                <c:pt idx="205">
                  <c:v>489.3</c:v>
                </c:pt>
                <c:pt idx="206">
                  <c:v>491.5</c:v>
                </c:pt>
                <c:pt idx="207">
                  <c:v>492.2</c:v>
                </c:pt>
                <c:pt idx="208">
                  <c:v>493.4</c:v>
                </c:pt>
                <c:pt idx="209">
                  <c:v>494.6</c:v>
                </c:pt>
                <c:pt idx="210">
                  <c:v>495.5</c:v>
                </c:pt>
                <c:pt idx="211">
                  <c:v>495.5</c:v>
                </c:pt>
                <c:pt idx="212">
                  <c:v>495.5</c:v>
                </c:pt>
                <c:pt idx="213">
                  <c:v>497</c:v>
                </c:pt>
                <c:pt idx="214">
                  <c:v>501</c:v>
                </c:pt>
                <c:pt idx="215">
                  <c:v>502.1</c:v>
                </c:pt>
                <c:pt idx="216">
                  <c:v>503.5</c:v>
                </c:pt>
                <c:pt idx="217">
                  <c:v>506.2</c:v>
                </c:pt>
                <c:pt idx="218">
                  <c:v>506.2</c:v>
                </c:pt>
                <c:pt idx="219">
                  <c:v>506.18683001531394</c:v>
                </c:pt>
                <c:pt idx="220">
                  <c:v>511.0872894333844</c:v>
                </c:pt>
                <c:pt idx="221">
                  <c:v>515.09954058192955</c:v>
                </c:pt>
                <c:pt idx="222">
                  <c:v>517.25880551301691</c:v>
                </c:pt>
                <c:pt idx="223">
                  <c:v>519.73966309341506</c:v>
                </c:pt>
                <c:pt idx="224">
                  <c:v>524.28790199081163</c:v>
                </c:pt>
                <c:pt idx="225">
                  <c:v>524.28790199081163</c:v>
                </c:pt>
                <c:pt idx="226">
                  <c:v>524.28790199081163</c:v>
                </c:pt>
                <c:pt idx="227">
                  <c:v>532.0980091883614</c:v>
                </c:pt>
                <c:pt idx="228">
                  <c:v>540.09188361408883</c:v>
                </c:pt>
                <c:pt idx="229">
                  <c:v>543.5</c:v>
                </c:pt>
                <c:pt idx="230">
                  <c:v>547.1</c:v>
                </c:pt>
                <c:pt idx="231">
                  <c:v>555.5</c:v>
                </c:pt>
                <c:pt idx="232">
                  <c:v>558.9</c:v>
                </c:pt>
                <c:pt idx="233">
                  <c:v>562.4</c:v>
                </c:pt>
                <c:pt idx="234">
                  <c:v>568.79999999999995</c:v>
                </c:pt>
                <c:pt idx="235">
                  <c:v>575.29999999999995</c:v>
                </c:pt>
                <c:pt idx="236">
                  <c:v>587.6</c:v>
                </c:pt>
                <c:pt idx="237">
                  <c:v>593.1</c:v>
                </c:pt>
                <c:pt idx="238">
                  <c:v>605.79999999999995</c:v>
                </c:pt>
                <c:pt idx="239">
                  <c:v>610.42879019908116</c:v>
                </c:pt>
                <c:pt idx="240">
                  <c:v>614.56355283307812</c:v>
                </c:pt>
                <c:pt idx="241">
                  <c:v>622.9402756508423</c:v>
                </c:pt>
                <c:pt idx="242">
                  <c:v>646.35528330781017</c:v>
                </c:pt>
                <c:pt idx="243">
                  <c:v>651.37825421133232</c:v>
                </c:pt>
                <c:pt idx="244">
                  <c:v>657.88667687595716</c:v>
                </c:pt>
                <c:pt idx="245">
                  <c:v>672.15926493108736</c:v>
                </c:pt>
                <c:pt idx="246">
                  <c:v>677.5803981623277</c:v>
                </c:pt>
                <c:pt idx="247">
                  <c:v>682.20520673813178</c:v>
                </c:pt>
                <c:pt idx="248">
                  <c:v>685.00765696784072</c:v>
                </c:pt>
                <c:pt idx="249">
                  <c:v>703.6</c:v>
                </c:pt>
                <c:pt idx="250">
                  <c:v>710</c:v>
                </c:pt>
                <c:pt idx="251">
                  <c:v>716.6</c:v>
                </c:pt>
                <c:pt idx="252">
                  <c:v>734</c:v>
                </c:pt>
                <c:pt idx="253">
                  <c:v>737.9</c:v>
                </c:pt>
                <c:pt idx="254">
                  <c:v>741.2</c:v>
                </c:pt>
                <c:pt idx="255">
                  <c:v>748.8</c:v>
                </c:pt>
                <c:pt idx="256" formatCode="General">
                  <c:v>764.2</c:v>
                </c:pt>
                <c:pt idx="257" formatCode="General">
                  <c:v>769.8</c:v>
                </c:pt>
                <c:pt idx="258">
                  <c:v>775</c:v>
                </c:pt>
                <c:pt idx="259">
                  <c:v>789.7</c:v>
                </c:pt>
                <c:pt idx="260">
                  <c:v>792.9</c:v>
                </c:pt>
                <c:pt idx="261">
                  <c:v>796</c:v>
                </c:pt>
              </c:numCache>
            </c:numRef>
          </c:val>
          <c:smooth val="0"/>
          <c:extLst>
            <c:ext xmlns:c16="http://schemas.microsoft.com/office/drawing/2014/chart" uri="{C3380CC4-5D6E-409C-BE32-E72D297353CC}">
              <c16:uniqueId val="{00000003-DF35-A94F-9590-F00B13E3E6F7}"/>
            </c:ext>
          </c:extLst>
        </c:ser>
        <c:ser>
          <c:idx val="4"/>
          <c:order val="4"/>
          <c:tx>
            <c:strRef>
              <c:f>Sheet1!$F$1</c:f>
              <c:strCache>
                <c:ptCount val="1"/>
                <c:pt idx="0">
                  <c:v>Germany</c:v>
                </c:pt>
              </c:strCache>
            </c:strRef>
          </c:tx>
          <c:spPr>
            <a:ln w="38100" cap="rnd">
              <a:solidFill>
                <a:srgbClr val="00B050"/>
              </a:solidFill>
              <a:round/>
            </a:ln>
            <a:effectLst/>
          </c:spPr>
          <c:marker>
            <c:symbol val="none"/>
          </c:marker>
          <c:cat>
            <c:numRef>
              <c:f>Sheet1!$A$2:$A$273</c:f>
              <c:numCache>
                <c:formatCode>General</c:formatCode>
                <c:ptCount val="27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numCache>
            </c:numRef>
          </c:cat>
          <c:val>
            <c:numRef>
              <c:f>Sheet1!$F$2:$F$273</c:f>
              <c:numCache>
                <c:formatCode>0.0</c:formatCode>
                <c:ptCount val="272"/>
                <c:pt idx="0">
                  <c:v>1.0023866348448687</c:v>
                </c:pt>
                <c:pt idx="1">
                  <c:v>1.1217183770883055</c:v>
                </c:pt>
                <c:pt idx="2">
                  <c:v>1.467780429594272</c:v>
                </c:pt>
                <c:pt idx="3">
                  <c:v>1.8735083532219572</c:v>
                </c:pt>
                <c:pt idx="4">
                  <c:v>2.4582338902147973</c:v>
                </c:pt>
                <c:pt idx="5">
                  <c:v>3.1861575178997614</c:v>
                </c:pt>
                <c:pt idx="6">
                  <c:v>4.0811455847255376</c:v>
                </c:pt>
                <c:pt idx="7">
                  <c:v>5.1670644391408116</c:v>
                </c:pt>
                <c:pt idx="8">
                  <c:v>6.3603818615751795</c:v>
                </c:pt>
                <c:pt idx="9">
                  <c:v>7.6968973747016713</c:v>
                </c:pt>
                <c:pt idx="10">
                  <c:v>9.2482100238663492</c:v>
                </c:pt>
                <c:pt idx="11">
                  <c:v>10.978520286396181</c:v>
                </c:pt>
                <c:pt idx="12">
                  <c:v>13.210023866348449</c:v>
                </c:pt>
                <c:pt idx="13">
                  <c:v>15.214797136038186</c:v>
                </c:pt>
                <c:pt idx="14">
                  <c:v>17.231503579952268</c:v>
                </c:pt>
                <c:pt idx="15">
                  <c:v>18.902147971360382</c:v>
                </c:pt>
                <c:pt idx="16">
                  <c:v>21.599045346062052</c:v>
                </c:pt>
                <c:pt idx="17">
                  <c:v>24.057279236276852</c:v>
                </c:pt>
                <c:pt idx="18">
                  <c:v>28.031026252983295</c:v>
                </c:pt>
                <c:pt idx="19">
                  <c:v>31.109785202863964</c:v>
                </c:pt>
                <c:pt idx="20">
                  <c:v>33.019093078758949</c:v>
                </c:pt>
                <c:pt idx="21">
                  <c:v>32.649164677804301</c:v>
                </c:pt>
                <c:pt idx="22">
                  <c:v>36.062052505966591</c:v>
                </c:pt>
                <c:pt idx="23">
                  <c:v>38.114558472553703</c:v>
                </c:pt>
                <c:pt idx="24">
                  <c:v>39.307875894988065</c:v>
                </c:pt>
                <c:pt idx="25">
                  <c:v>45.393794749403341</c:v>
                </c:pt>
                <c:pt idx="26">
                  <c:v>48.353221957040574</c:v>
                </c:pt>
                <c:pt idx="27">
                  <c:v>51.933174224343681</c:v>
                </c:pt>
                <c:pt idx="28">
                  <c:v>53.21002386634845</c:v>
                </c:pt>
                <c:pt idx="29">
                  <c:v>54.725536992840098</c:v>
                </c:pt>
                <c:pt idx="30">
                  <c:v>58.019093078758949</c:v>
                </c:pt>
                <c:pt idx="31">
                  <c:v>60.059665871121723</c:v>
                </c:pt>
                <c:pt idx="32">
                  <c:v>62.995226730310264</c:v>
                </c:pt>
                <c:pt idx="33">
                  <c:v>66.527446300715994</c:v>
                </c:pt>
                <c:pt idx="34">
                  <c:v>68.735083532219576</c:v>
                </c:pt>
                <c:pt idx="35">
                  <c:v>70.131264916467785</c:v>
                </c:pt>
                <c:pt idx="36">
                  <c:v>71.312649164677808</c:v>
                </c:pt>
                <c:pt idx="37">
                  <c:v>73.102625298329357</c:v>
                </c:pt>
                <c:pt idx="38">
                  <c:v>75.346062052505971</c:v>
                </c:pt>
                <c:pt idx="39">
                  <c:v>77.171837708830552</c:v>
                </c:pt>
                <c:pt idx="40">
                  <c:v>79.033412887828163</c:v>
                </c:pt>
                <c:pt idx="41">
                  <c:v>80.381861575179002</c:v>
                </c:pt>
                <c:pt idx="42">
                  <c:v>81.288782816229116</c:v>
                </c:pt>
                <c:pt idx="43">
                  <c:v>81.933174224343674</c:v>
                </c:pt>
                <c:pt idx="44">
                  <c:v>83.448687350835328</c:v>
                </c:pt>
                <c:pt idx="45">
                  <c:v>83.448687350835328</c:v>
                </c:pt>
                <c:pt idx="46">
                  <c:v>86.813842482100242</c:v>
                </c:pt>
                <c:pt idx="47">
                  <c:v>88.21002386634845</c:v>
                </c:pt>
                <c:pt idx="48">
                  <c:v>89.618138424821012</c:v>
                </c:pt>
                <c:pt idx="49">
                  <c:v>90.083532219570415</c:v>
                </c:pt>
                <c:pt idx="50">
                  <c:v>90.322195704057279</c:v>
                </c:pt>
                <c:pt idx="51">
                  <c:v>91.420047732696901</c:v>
                </c:pt>
                <c:pt idx="52">
                  <c:v>92.338902147971368</c:v>
                </c:pt>
                <c:pt idx="53">
                  <c:v>93.806682577565638</c:v>
                </c:pt>
                <c:pt idx="54">
                  <c:v>94.081145584725533</c:v>
                </c:pt>
                <c:pt idx="55">
                  <c:v>94.23627684964201</c:v>
                </c:pt>
                <c:pt idx="56">
                  <c:v>94.725536992840105</c:v>
                </c:pt>
                <c:pt idx="57">
                  <c:v>95.011933174224353</c:v>
                </c:pt>
                <c:pt idx="58">
                  <c:v>95.501193317422434</c:v>
                </c:pt>
                <c:pt idx="59">
                  <c:v>96.43198090692124</c:v>
                </c:pt>
                <c:pt idx="60">
                  <c:v>97.183770883054891</c:v>
                </c:pt>
                <c:pt idx="61">
                  <c:v>97.887828162291171</c:v>
                </c:pt>
                <c:pt idx="62">
                  <c:v>98.186157517899758</c:v>
                </c:pt>
                <c:pt idx="63">
                  <c:v>98.186157517899758</c:v>
                </c:pt>
                <c:pt idx="64">
                  <c:v>98.579952267303099</c:v>
                </c:pt>
                <c:pt idx="65">
                  <c:v>98.8</c:v>
                </c:pt>
                <c:pt idx="66">
                  <c:v>99.152744630071609</c:v>
                </c:pt>
                <c:pt idx="67">
                  <c:v>99.90453460620526</c:v>
                </c:pt>
                <c:pt idx="68">
                  <c:v>100.5727923627685</c:v>
                </c:pt>
                <c:pt idx="69">
                  <c:v>101.07398568019093</c:v>
                </c:pt>
                <c:pt idx="70">
                  <c:v>101.47971360381862</c:v>
                </c:pt>
                <c:pt idx="71">
                  <c:v>101.78997613365155</c:v>
                </c:pt>
                <c:pt idx="72">
                  <c:v>101.909307875895</c:v>
                </c:pt>
                <c:pt idx="73">
                  <c:v>102.08830548926015</c:v>
                </c:pt>
                <c:pt idx="74">
                  <c:v>102.18377088305489</c:v>
                </c:pt>
                <c:pt idx="75">
                  <c:v>102.64916467780429</c:v>
                </c:pt>
                <c:pt idx="76">
                  <c:v>103.04295942720763</c:v>
                </c:pt>
                <c:pt idx="77">
                  <c:v>103.31742243436754</c:v>
                </c:pt>
                <c:pt idx="78">
                  <c:v>103.4964200477327</c:v>
                </c:pt>
                <c:pt idx="79">
                  <c:v>103.63961813842482</c:v>
                </c:pt>
                <c:pt idx="80">
                  <c:v>103.75894988066825</c:v>
                </c:pt>
                <c:pt idx="81">
                  <c:v>104.24821002386635</c:v>
                </c:pt>
                <c:pt idx="82">
                  <c:v>104.43914081145586</c:v>
                </c:pt>
                <c:pt idx="83">
                  <c:v>104.67780429594272</c:v>
                </c:pt>
                <c:pt idx="84">
                  <c:v>104.80906921241051</c:v>
                </c:pt>
                <c:pt idx="85">
                  <c:v>104.92840095465394</c:v>
                </c:pt>
                <c:pt idx="86">
                  <c:v>105.02386634844869</c:v>
                </c:pt>
                <c:pt idx="87">
                  <c:v>105.09546539379475</c:v>
                </c:pt>
                <c:pt idx="88">
                  <c:v>105.25059665871122</c:v>
                </c:pt>
                <c:pt idx="89">
                  <c:v>105.62052505966588</c:v>
                </c:pt>
                <c:pt idx="90">
                  <c:v>105.90692124105013</c:v>
                </c:pt>
                <c:pt idx="91">
                  <c:v>106.05011933174225</c:v>
                </c:pt>
                <c:pt idx="92">
                  <c:v>106.14558472553699</c:v>
                </c:pt>
                <c:pt idx="93">
                  <c:v>106.14558472553699</c:v>
                </c:pt>
                <c:pt idx="94">
                  <c:v>106.19331742243438</c:v>
                </c:pt>
                <c:pt idx="95">
                  <c:v>106.37231503579953</c:v>
                </c:pt>
                <c:pt idx="96">
                  <c:v>106.53937947494033</c:v>
                </c:pt>
                <c:pt idx="97">
                  <c:v>106.68257756563246</c:v>
                </c:pt>
                <c:pt idx="98">
                  <c:v>106.98090692124106</c:v>
                </c:pt>
                <c:pt idx="99">
                  <c:v>107.01670644391409</c:v>
                </c:pt>
                <c:pt idx="100">
                  <c:v>107.01670644391409</c:v>
                </c:pt>
                <c:pt idx="101">
                  <c:v>107.11217183770883</c:v>
                </c:pt>
                <c:pt idx="102">
                  <c:v>107.27923627684964</c:v>
                </c:pt>
                <c:pt idx="103">
                  <c:v>107.33890214797137</c:v>
                </c:pt>
                <c:pt idx="104">
                  <c:v>107.47016706443914</c:v>
                </c:pt>
                <c:pt idx="105">
                  <c:v>107.51789976133652</c:v>
                </c:pt>
                <c:pt idx="106">
                  <c:v>107.63723150357995</c:v>
                </c:pt>
                <c:pt idx="107">
                  <c:v>107.67303102625299</c:v>
                </c:pt>
                <c:pt idx="108">
                  <c:v>107.66109785202865</c:v>
                </c:pt>
                <c:pt idx="109">
                  <c:v>107.8</c:v>
                </c:pt>
                <c:pt idx="110">
                  <c:v>107.9</c:v>
                </c:pt>
                <c:pt idx="111">
                  <c:v>108.1</c:v>
                </c:pt>
                <c:pt idx="112">
                  <c:v>108.2</c:v>
                </c:pt>
                <c:pt idx="113">
                  <c:v>108.2</c:v>
                </c:pt>
                <c:pt idx="114">
                  <c:v>108.2</c:v>
                </c:pt>
                <c:pt idx="115">
                  <c:v>108.3</c:v>
                </c:pt>
                <c:pt idx="116">
                  <c:v>108.3</c:v>
                </c:pt>
                <c:pt idx="117">
                  <c:v>108.4</c:v>
                </c:pt>
                <c:pt idx="118">
                  <c:v>108.4</c:v>
                </c:pt>
                <c:pt idx="119">
                  <c:v>108.44868735083533</c:v>
                </c:pt>
                <c:pt idx="120">
                  <c:v>108.48448687350836</c:v>
                </c:pt>
                <c:pt idx="121">
                  <c:v>108.4964200477327</c:v>
                </c:pt>
                <c:pt idx="122">
                  <c:v>108.52028639618139</c:v>
                </c:pt>
                <c:pt idx="123">
                  <c:v>108.5799522673031</c:v>
                </c:pt>
                <c:pt idx="124">
                  <c:v>108.61575178997614</c:v>
                </c:pt>
                <c:pt idx="125">
                  <c:v>108.71121718377088</c:v>
                </c:pt>
                <c:pt idx="126">
                  <c:v>108.83054892601433</c:v>
                </c:pt>
                <c:pt idx="127">
                  <c:v>108.8782816229117</c:v>
                </c:pt>
                <c:pt idx="128">
                  <c:v>108.8782816229117</c:v>
                </c:pt>
                <c:pt idx="129">
                  <c:v>108.89021479713604</c:v>
                </c:pt>
                <c:pt idx="130">
                  <c:v>108.9618138424821</c:v>
                </c:pt>
                <c:pt idx="131">
                  <c:v>109.00954653937949</c:v>
                </c:pt>
                <c:pt idx="132">
                  <c:v>109.11694510739858</c:v>
                </c:pt>
                <c:pt idx="133">
                  <c:v>109.15274463007161</c:v>
                </c:pt>
                <c:pt idx="134">
                  <c:v>109.23627684964201</c:v>
                </c:pt>
                <c:pt idx="135">
                  <c:v>109.23627684964201</c:v>
                </c:pt>
                <c:pt idx="136">
                  <c:v>109.23627684964201</c:v>
                </c:pt>
                <c:pt idx="137">
                  <c:v>109.3436754176611</c:v>
                </c:pt>
                <c:pt idx="138">
                  <c:v>109.5346062052506</c:v>
                </c:pt>
                <c:pt idx="139">
                  <c:v>109.55847255369929</c:v>
                </c:pt>
                <c:pt idx="140">
                  <c:v>109.72553699284011</c:v>
                </c:pt>
                <c:pt idx="141">
                  <c:v>109.79713603818617</c:v>
                </c:pt>
                <c:pt idx="142">
                  <c:v>109.80906921241051</c:v>
                </c:pt>
                <c:pt idx="143">
                  <c:v>109.82100238663485</c:v>
                </c:pt>
                <c:pt idx="144">
                  <c:v>109.88066825775657</c:v>
                </c:pt>
                <c:pt idx="145">
                  <c:v>109.94033412887829</c:v>
                </c:pt>
                <c:pt idx="146">
                  <c:v>109.98806682577566</c:v>
                </c:pt>
                <c:pt idx="147">
                  <c:v>110.14319809069212</c:v>
                </c:pt>
                <c:pt idx="148">
                  <c:v>110.20286396181385</c:v>
                </c:pt>
                <c:pt idx="149">
                  <c:v>110.20286396181385</c:v>
                </c:pt>
                <c:pt idx="150">
                  <c:v>110.21479713603819</c:v>
                </c:pt>
                <c:pt idx="151">
                  <c:v>110.27446300715991</c:v>
                </c:pt>
                <c:pt idx="152">
                  <c:v>110.36992840095466</c:v>
                </c:pt>
                <c:pt idx="153">
                  <c:v>110.53699284009546</c:v>
                </c:pt>
                <c:pt idx="154">
                  <c:v>110.5727923627685</c:v>
                </c:pt>
                <c:pt idx="155">
                  <c:v>110.64439140811456</c:v>
                </c:pt>
                <c:pt idx="156">
                  <c:v>110.68019093078759</c:v>
                </c:pt>
                <c:pt idx="157">
                  <c:v>110.69212410501194</c:v>
                </c:pt>
                <c:pt idx="158">
                  <c:v>110.75178997613365</c:v>
                </c:pt>
                <c:pt idx="159">
                  <c:v>110.79952267303103</c:v>
                </c:pt>
                <c:pt idx="160">
                  <c:v>110.85918854415274</c:v>
                </c:pt>
                <c:pt idx="161">
                  <c:v>110.85918854415274</c:v>
                </c:pt>
                <c:pt idx="162">
                  <c:v>110.96658711217184</c:v>
                </c:pt>
                <c:pt idx="163">
                  <c:v>110.97852028639619</c:v>
                </c:pt>
                <c:pt idx="164">
                  <c:v>111.01431980906922</c:v>
                </c:pt>
                <c:pt idx="165">
                  <c:v>111.06205250596659</c:v>
                </c:pt>
                <c:pt idx="166">
                  <c:v>111.24105011933175</c:v>
                </c:pt>
                <c:pt idx="167">
                  <c:v>111.24105011933175</c:v>
                </c:pt>
                <c:pt idx="168">
                  <c:v>111.30071599045347</c:v>
                </c:pt>
                <c:pt idx="169">
                  <c:v>111.3365155131265</c:v>
                </c:pt>
                <c:pt idx="170">
                  <c:v>111.34844868735084</c:v>
                </c:pt>
                <c:pt idx="171">
                  <c:v>111.40811455847256</c:v>
                </c:pt>
                <c:pt idx="172">
                  <c:v>111.47971360381862</c:v>
                </c:pt>
                <c:pt idx="173">
                  <c:v>111.51551312649165</c:v>
                </c:pt>
                <c:pt idx="174">
                  <c:v>111.55131264916469</c:v>
                </c:pt>
                <c:pt idx="175">
                  <c:v>111.59904534606206</c:v>
                </c:pt>
                <c:pt idx="176">
                  <c:v>111.62291169451075</c:v>
                </c:pt>
                <c:pt idx="177">
                  <c:v>111.64677804295943</c:v>
                </c:pt>
                <c:pt idx="178">
                  <c:v>111.77804295942721</c:v>
                </c:pt>
                <c:pt idx="179">
                  <c:v>111.84964200477327</c:v>
                </c:pt>
                <c:pt idx="180">
                  <c:v>111.8854415274463</c:v>
                </c:pt>
                <c:pt idx="181">
                  <c:v>112.00477326968974</c:v>
                </c:pt>
                <c:pt idx="182">
                  <c:v>112.02863961813843</c:v>
                </c:pt>
                <c:pt idx="183">
                  <c:v>112.05250596658712</c:v>
                </c:pt>
                <c:pt idx="184">
                  <c:v>112.05250596658712</c:v>
                </c:pt>
                <c:pt idx="185">
                  <c:v>112.23150357995227</c:v>
                </c:pt>
                <c:pt idx="186">
                  <c:v>112.44630071599046</c:v>
                </c:pt>
                <c:pt idx="187">
                  <c:v>112.60143198090692</c:v>
                </c:pt>
                <c:pt idx="188">
                  <c:v>112.78042959427208</c:v>
                </c:pt>
                <c:pt idx="189">
                  <c:v>112.87589498806683</c:v>
                </c:pt>
                <c:pt idx="190">
                  <c:v>112.93556085918854</c:v>
                </c:pt>
                <c:pt idx="191">
                  <c:v>112.98329355608593</c:v>
                </c:pt>
                <c:pt idx="192">
                  <c:v>113.16229116945108</c:v>
                </c:pt>
                <c:pt idx="193">
                  <c:v>113.3054892601432</c:v>
                </c:pt>
                <c:pt idx="194">
                  <c:v>113.47255369928402</c:v>
                </c:pt>
                <c:pt idx="195">
                  <c:v>113.57995226730311</c:v>
                </c:pt>
                <c:pt idx="196">
                  <c:v>113.73508353221958</c:v>
                </c:pt>
                <c:pt idx="197">
                  <c:v>113.75894988066827</c:v>
                </c:pt>
                <c:pt idx="198">
                  <c:v>114.00954653937949</c:v>
                </c:pt>
                <c:pt idx="199">
                  <c:v>114.2</c:v>
                </c:pt>
                <c:pt idx="200">
                  <c:v>114.3</c:v>
                </c:pt>
                <c:pt idx="201">
                  <c:v>114.5</c:v>
                </c:pt>
                <c:pt idx="202">
                  <c:v>114.5</c:v>
                </c:pt>
                <c:pt idx="203">
                  <c:v>114.8</c:v>
                </c:pt>
                <c:pt idx="204">
                  <c:v>114.9</c:v>
                </c:pt>
                <c:pt idx="205">
                  <c:v>115</c:v>
                </c:pt>
                <c:pt idx="206">
                  <c:v>115.5</c:v>
                </c:pt>
                <c:pt idx="207">
                  <c:v>115.9</c:v>
                </c:pt>
                <c:pt idx="208">
                  <c:v>116.2</c:v>
                </c:pt>
                <c:pt idx="209">
                  <c:v>116.6</c:v>
                </c:pt>
                <c:pt idx="210">
                  <c:v>116.8</c:v>
                </c:pt>
                <c:pt idx="211">
                  <c:v>116.9</c:v>
                </c:pt>
                <c:pt idx="212">
                  <c:v>117.4</c:v>
                </c:pt>
                <c:pt idx="213">
                  <c:v>117.9</c:v>
                </c:pt>
                <c:pt idx="214">
                  <c:v>118.3</c:v>
                </c:pt>
                <c:pt idx="215">
                  <c:v>118.9</c:v>
                </c:pt>
                <c:pt idx="216">
                  <c:v>119.4</c:v>
                </c:pt>
                <c:pt idx="217">
                  <c:v>119.7</c:v>
                </c:pt>
                <c:pt idx="218">
                  <c:v>120.1</c:v>
                </c:pt>
                <c:pt idx="219">
                  <c:v>120.41766109785203</c:v>
                </c:pt>
                <c:pt idx="220">
                  <c:v>120.77565632458234</c:v>
                </c:pt>
                <c:pt idx="221">
                  <c:v>122.42243436754177</c:v>
                </c:pt>
                <c:pt idx="222">
                  <c:v>122.97136038186157</c:v>
                </c:pt>
                <c:pt idx="223">
                  <c:v>123.99761336515513</c:v>
                </c:pt>
                <c:pt idx="224">
                  <c:v>125.09546539379475</c:v>
                </c:pt>
                <c:pt idx="225">
                  <c:v>125.78758949880668</c:v>
                </c:pt>
                <c:pt idx="226">
                  <c:v>127.31503579952268</c:v>
                </c:pt>
                <c:pt idx="227">
                  <c:v>127.88782816229117</c:v>
                </c:pt>
                <c:pt idx="228">
                  <c:v>130.6563245823389</c:v>
                </c:pt>
                <c:pt idx="229">
                  <c:v>132.6</c:v>
                </c:pt>
                <c:pt idx="230">
                  <c:v>134.1</c:v>
                </c:pt>
                <c:pt idx="231">
                  <c:v>134.9</c:v>
                </c:pt>
                <c:pt idx="232">
                  <c:v>135.69999999999999</c:v>
                </c:pt>
                <c:pt idx="233" formatCode="General">
                  <c:v>136.1</c:v>
                </c:pt>
                <c:pt idx="234" formatCode="General">
                  <c:v>140.6</c:v>
                </c:pt>
                <c:pt idx="235" formatCode="General">
                  <c:v>143.1</c:v>
                </c:pt>
                <c:pt idx="236" formatCode="General">
                  <c:v>145.80000000000001</c:v>
                </c:pt>
                <c:pt idx="237" formatCode="General">
                  <c:v>148</c:v>
                </c:pt>
                <c:pt idx="238" formatCode="General">
                  <c:v>149.30000000000001</c:v>
                </c:pt>
                <c:pt idx="239">
                  <c:v>150.03579952267305</c:v>
                </c:pt>
                <c:pt idx="240">
                  <c:v>153.13842482100239</c:v>
                </c:pt>
                <c:pt idx="241">
                  <c:v>156.77804295942721</c:v>
                </c:pt>
                <c:pt idx="242">
                  <c:v>159.78520286396181</c:v>
                </c:pt>
                <c:pt idx="243">
                  <c:v>163.03102625298331</c:v>
                </c:pt>
                <c:pt idx="244">
                  <c:v>166.08591885441527</c:v>
                </c:pt>
                <c:pt idx="245">
                  <c:v>167.79236276849642</c:v>
                </c:pt>
                <c:pt idx="246">
                  <c:v>168.96181384248212</c:v>
                </c:pt>
                <c:pt idx="247">
                  <c:v>172.55369928400955</c:v>
                </c:pt>
                <c:pt idx="249" formatCode="General">
                  <c:v>181.5</c:v>
                </c:pt>
                <c:pt idx="250" formatCode="General">
                  <c:v>186.6</c:v>
                </c:pt>
                <c:pt idx="251" formatCode="General">
                  <c:v>191.1</c:v>
                </c:pt>
                <c:pt idx="252" formatCode="General">
                  <c:v>193.1</c:v>
                </c:pt>
                <c:pt idx="253" formatCode="General">
                  <c:v>194.6</c:v>
                </c:pt>
              </c:numCache>
            </c:numRef>
          </c:val>
          <c:smooth val="0"/>
          <c:extLst>
            <c:ext xmlns:c16="http://schemas.microsoft.com/office/drawing/2014/chart" uri="{C3380CC4-5D6E-409C-BE32-E72D297353CC}">
              <c16:uniqueId val="{00000004-DF35-A94F-9590-F00B13E3E6F7}"/>
            </c:ext>
          </c:extLst>
        </c:ser>
        <c:ser>
          <c:idx val="5"/>
          <c:order val="5"/>
          <c:tx>
            <c:strRef>
              <c:f>Sheet1!$G$1</c:f>
              <c:strCache>
                <c:ptCount val="1"/>
                <c:pt idx="0">
                  <c:v>UK</c:v>
                </c:pt>
              </c:strCache>
            </c:strRef>
          </c:tx>
          <c:spPr>
            <a:ln w="38100" cap="rnd">
              <a:solidFill>
                <a:srgbClr val="0070C0"/>
              </a:solidFill>
              <a:round/>
            </a:ln>
            <a:effectLst/>
          </c:spPr>
          <c:marker>
            <c:symbol val="none"/>
          </c:marker>
          <c:cat>
            <c:numRef>
              <c:f>Sheet1!$A$2:$A$273</c:f>
              <c:numCache>
                <c:formatCode>General</c:formatCode>
                <c:ptCount val="27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numCache>
            </c:numRef>
          </c:cat>
          <c:val>
            <c:numRef>
              <c:f>Sheet1!$G$2:$G$273</c:f>
              <c:numCache>
                <c:formatCode>0.0</c:formatCode>
                <c:ptCount val="272"/>
                <c:pt idx="0">
                  <c:v>0.95729013254786444</c:v>
                </c:pt>
                <c:pt idx="1">
                  <c:v>1.1929307805596465</c:v>
                </c:pt>
                <c:pt idx="2">
                  <c:v>1.6936671575846831</c:v>
                </c:pt>
                <c:pt idx="3">
                  <c:v>2.3269513991163473</c:v>
                </c:pt>
                <c:pt idx="4">
                  <c:v>2.8571428571428568</c:v>
                </c:pt>
                <c:pt idx="5">
                  <c:v>3.6818851251840941</c:v>
                </c:pt>
                <c:pt idx="6">
                  <c:v>4.1973490427098668</c:v>
                </c:pt>
                <c:pt idx="7">
                  <c:v>5.2871870397643592</c:v>
                </c:pt>
                <c:pt idx="8">
                  <c:v>7.4815905743740787</c:v>
                </c:pt>
                <c:pt idx="9">
                  <c:v>10.220913107511045</c:v>
                </c:pt>
                <c:pt idx="10">
                  <c:v>12.916053019145801</c:v>
                </c:pt>
                <c:pt idx="11">
                  <c:v>17.098674521354933</c:v>
                </c:pt>
                <c:pt idx="12">
                  <c:v>21.428571428571427</c:v>
                </c:pt>
                <c:pt idx="13">
                  <c:v>24.580265095729011</c:v>
                </c:pt>
                <c:pt idx="14">
                  <c:v>30.088365243004414</c:v>
                </c:pt>
                <c:pt idx="15">
                  <c:v>35.714285714285708</c:v>
                </c:pt>
                <c:pt idx="16">
                  <c:v>45.581737849779081</c:v>
                </c:pt>
                <c:pt idx="17">
                  <c:v>55.184094256259201</c:v>
                </c:pt>
                <c:pt idx="18">
                  <c:v>65.699558173784979</c:v>
                </c:pt>
                <c:pt idx="19">
                  <c:v>76.892488954344614</c:v>
                </c:pt>
                <c:pt idx="20">
                  <c:v>86.37702503681885</c:v>
                </c:pt>
                <c:pt idx="21">
                  <c:v>94.742268041237111</c:v>
                </c:pt>
                <c:pt idx="22">
                  <c:v>110.02945508100146</c:v>
                </c:pt>
                <c:pt idx="23">
                  <c:v>125.25773195876288</c:v>
                </c:pt>
                <c:pt idx="24">
                  <c:v>141.50220913107509</c:v>
                </c:pt>
                <c:pt idx="25">
                  <c:v>158.46833578792339</c:v>
                </c:pt>
                <c:pt idx="26">
                  <c:v>170.82474226804123</c:v>
                </c:pt>
                <c:pt idx="27">
                  <c:v>180.92783505154637</c:v>
                </c:pt>
                <c:pt idx="28">
                  <c:v>191.88512518409425</c:v>
                </c:pt>
                <c:pt idx="29">
                  <c:v>207.26067746686303</c:v>
                </c:pt>
                <c:pt idx="30">
                  <c:v>219.66126656848306</c:v>
                </c:pt>
                <c:pt idx="31">
                  <c:v>234.81590574374079</c:v>
                </c:pt>
                <c:pt idx="32">
                  <c:v>248.58615611192928</c:v>
                </c:pt>
                <c:pt idx="33">
                  <c:v>265.00736377025032</c:v>
                </c:pt>
                <c:pt idx="34">
                  <c:v>272.34167893961705</c:v>
                </c:pt>
                <c:pt idx="35">
                  <c:v>280.5743740795287</c:v>
                </c:pt>
                <c:pt idx="36">
                  <c:v>297.83505154639175</c:v>
                </c:pt>
                <c:pt idx="37">
                  <c:v>310.16200294550805</c:v>
                </c:pt>
                <c:pt idx="38">
                  <c:v>320.86892488954339</c:v>
                </c:pt>
                <c:pt idx="39">
                  <c:v>335.67010309278345</c:v>
                </c:pt>
                <c:pt idx="40">
                  <c:v>348.08541973490424</c:v>
                </c:pt>
                <c:pt idx="41">
                  <c:v>354.27098674521352</c:v>
                </c:pt>
                <c:pt idx="42">
                  <c:v>359.24889543446244</c:v>
                </c:pt>
                <c:pt idx="43">
                  <c:v>372.63622974963175</c:v>
                </c:pt>
                <c:pt idx="44">
                  <c:v>384.34462444771719</c:v>
                </c:pt>
                <c:pt idx="45">
                  <c:v>394.27098674521352</c:v>
                </c:pt>
                <c:pt idx="46">
                  <c:v>405.15463917525767</c:v>
                </c:pt>
                <c:pt idx="47">
                  <c:v>414.30044182621498</c:v>
                </c:pt>
                <c:pt idx="48">
                  <c:v>418.93961708394693</c:v>
                </c:pt>
                <c:pt idx="49">
                  <c:v>423.18114874815905</c:v>
                </c:pt>
                <c:pt idx="50">
                  <c:v>433.38733431516931</c:v>
                </c:pt>
                <c:pt idx="51">
                  <c:v>442.94550810014726</c:v>
                </c:pt>
                <c:pt idx="52">
                  <c:v>450.88365243004415</c:v>
                </c:pt>
                <c:pt idx="53">
                  <c:v>460.10309278350513</c:v>
                </c:pt>
                <c:pt idx="54">
                  <c:v>465.19882179675989</c:v>
                </c:pt>
                <c:pt idx="55">
                  <c:v>469.14580265095725</c:v>
                </c:pt>
                <c:pt idx="56">
                  <c:v>472.23858615611186</c:v>
                </c:pt>
                <c:pt idx="57">
                  <c:v>481.4727540500736</c:v>
                </c:pt>
                <c:pt idx="58">
                  <c:v>488.74815905743736</c:v>
                </c:pt>
                <c:pt idx="59">
                  <c:v>495.05154639175254</c:v>
                </c:pt>
                <c:pt idx="60">
                  <c:v>500.70692194403529</c:v>
                </c:pt>
                <c:pt idx="61">
                  <c:v>507.59941089837992</c:v>
                </c:pt>
                <c:pt idx="62">
                  <c:v>510.10309278350513</c:v>
                </c:pt>
                <c:pt idx="63">
                  <c:v>512.45949926362289</c:v>
                </c:pt>
                <c:pt idx="64">
                  <c:v>520.48600883652421</c:v>
                </c:pt>
                <c:pt idx="65">
                  <c:v>525.83210603829161</c:v>
                </c:pt>
                <c:pt idx="66">
                  <c:v>530.81001472754042</c:v>
                </c:pt>
                <c:pt idx="67">
                  <c:v>535.97938144329896</c:v>
                </c:pt>
                <c:pt idx="68">
                  <c:v>535.97938144329896</c:v>
                </c:pt>
                <c:pt idx="69">
                  <c:v>540.13254786450659</c:v>
                </c:pt>
                <c:pt idx="70">
                  <c:v>541.9</c:v>
                </c:pt>
                <c:pt idx="71">
                  <c:v>543.65243004418255</c:v>
                </c:pt>
                <c:pt idx="72">
                  <c:v>545.62592047128123</c:v>
                </c:pt>
                <c:pt idx="73">
                  <c:v>551.69366715758463</c:v>
                </c:pt>
                <c:pt idx="74">
                  <c:v>557.2459499263623</c:v>
                </c:pt>
                <c:pt idx="75">
                  <c:v>562.01767304860084</c:v>
                </c:pt>
                <c:pt idx="76">
                  <c:v>565.18409425625919</c:v>
                </c:pt>
                <c:pt idx="77">
                  <c:v>566.84830633284241</c:v>
                </c:pt>
                <c:pt idx="78">
                  <c:v>575.03681885125184</c:v>
                </c:pt>
                <c:pt idx="79">
                  <c:v>579.80854197349038</c:v>
                </c:pt>
                <c:pt idx="80">
                  <c:v>585.09572901325475</c:v>
                </c:pt>
                <c:pt idx="81">
                  <c:v>587.68777614138435</c:v>
                </c:pt>
                <c:pt idx="82">
                  <c:v>592.94550810014721</c:v>
                </c:pt>
                <c:pt idx="83">
                  <c:v>595.94992636229745</c:v>
                </c:pt>
                <c:pt idx="84">
                  <c:v>597.08394698085419</c:v>
                </c:pt>
                <c:pt idx="85">
                  <c:v>597.89396170839461</c:v>
                </c:pt>
                <c:pt idx="86">
                  <c:v>602.10603829160527</c:v>
                </c:pt>
                <c:pt idx="87">
                  <c:v>605.71428571428567</c:v>
                </c:pt>
                <c:pt idx="88">
                  <c:v>607.93814432989689</c:v>
                </c:pt>
                <c:pt idx="89">
                  <c:v>610.91310751104561</c:v>
                </c:pt>
                <c:pt idx="90">
                  <c:v>613.57879234167888</c:v>
                </c:pt>
                <c:pt idx="91">
                  <c:v>614.10898379970536</c:v>
                </c:pt>
                <c:pt idx="92">
                  <c:v>614.66863033873335</c:v>
                </c:pt>
                <c:pt idx="93">
                  <c:v>618.10014727540499</c:v>
                </c:pt>
                <c:pt idx="94">
                  <c:v>620.81001472754042</c:v>
                </c:pt>
                <c:pt idx="95">
                  <c:v>622.79823269513986</c:v>
                </c:pt>
                <c:pt idx="96">
                  <c:v>625.34609720176729</c:v>
                </c:pt>
                <c:pt idx="97">
                  <c:v>627.23122238586154</c:v>
                </c:pt>
                <c:pt idx="98">
                  <c:v>627.86450662739321</c:v>
                </c:pt>
                <c:pt idx="99">
                  <c:v>628.08541973490424</c:v>
                </c:pt>
                <c:pt idx="100">
                  <c:v>632.20913107511035</c:v>
                </c:pt>
                <c:pt idx="101">
                  <c:v>634.47717231222384</c:v>
                </c:pt>
                <c:pt idx="102">
                  <c:v>636.67157584683355</c:v>
                </c:pt>
                <c:pt idx="103">
                  <c:v>639.38144329896897</c:v>
                </c:pt>
                <c:pt idx="104">
                  <c:v>640.85419734904269</c:v>
                </c:pt>
                <c:pt idx="105">
                  <c:v>641.38438880706917</c:v>
                </c:pt>
                <c:pt idx="106">
                  <c:v>641.75257731958754</c:v>
                </c:pt>
                <c:pt idx="107">
                  <c:v>644.03534609720168</c:v>
                </c:pt>
                <c:pt idx="108">
                  <c:v>646.62739322533128</c:v>
                </c:pt>
                <c:pt idx="109">
                  <c:v>647.9</c:v>
                </c:pt>
                <c:pt idx="110">
                  <c:v>649.9</c:v>
                </c:pt>
                <c:pt idx="111">
                  <c:v>650.9</c:v>
                </c:pt>
                <c:pt idx="112">
                  <c:v>651.29999999999995</c:v>
                </c:pt>
                <c:pt idx="113">
                  <c:v>651.5</c:v>
                </c:pt>
                <c:pt idx="114">
                  <c:v>653.79999999999995</c:v>
                </c:pt>
                <c:pt idx="115">
                  <c:v>655.6</c:v>
                </c:pt>
                <c:pt idx="116">
                  <c:v>656.9</c:v>
                </c:pt>
                <c:pt idx="117">
                  <c:v>657.6</c:v>
                </c:pt>
                <c:pt idx="118">
                  <c:v>659.8</c:v>
                </c:pt>
                <c:pt idx="119">
                  <c:v>660.07363770250367</c:v>
                </c:pt>
                <c:pt idx="120">
                  <c:v>660.23564064801178</c:v>
                </c:pt>
                <c:pt idx="121">
                  <c:v>662.26804123711338</c:v>
                </c:pt>
                <c:pt idx="122">
                  <c:v>663.51988217967596</c:v>
                </c:pt>
                <c:pt idx="123">
                  <c:v>664.49189985272449</c:v>
                </c:pt>
                <c:pt idx="124">
                  <c:v>666.17083946980847</c:v>
                </c:pt>
                <c:pt idx="125">
                  <c:v>666.75994108983798</c:v>
                </c:pt>
                <c:pt idx="126">
                  <c:v>667.15758468335787</c:v>
                </c:pt>
                <c:pt idx="127">
                  <c:v>667.33431516936662</c:v>
                </c:pt>
                <c:pt idx="128">
                  <c:v>668.95434462444769</c:v>
                </c:pt>
                <c:pt idx="129">
                  <c:v>670.11782032400583</c:v>
                </c:pt>
                <c:pt idx="130">
                  <c:v>670.89837997054485</c:v>
                </c:pt>
                <c:pt idx="131">
                  <c:v>672.70986745213543</c:v>
                </c:pt>
                <c:pt idx="132">
                  <c:v>673.60824742268039</c:v>
                </c:pt>
                <c:pt idx="133">
                  <c:v>673.81443298969066</c:v>
                </c:pt>
                <c:pt idx="134">
                  <c:v>673.91752577319585</c:v>
                </c:pt>
                <c:pt idx="135">
                  <c:v>675.67010309278339</c:v>
                </c:pt>
                <c:pt idx="136">
                  <c:v>676.89248895434457</c:v>
                </c:pt>
                <c:pt idx="137">
                  <c:v>677.45213549337257</c:v>
                </c:pt>
                <c:pt idx="138">
                  <c:v>679.21944035346087</c:v>
                </c:pt>
                <c:pt idx="139">
                  <c:v>680.30927835051546</c:v>
                </c:pt>
                <c:pt idx="140">
                  <c:v>680.42709867452129</c:v>
                </c:pt>
                <c:pt idx="141">
                  <c:v>680.55964653902788</c:v>
                </c:pt>
                <c:pt idx="142">
                  <c:v>680.83946980854193</c:v>
                </c:pt>
                <c:pt idx="143">
                  <c:v>682.82768777614137</c:v>
                </c:pt>
                <c:pt idx="144">
                  <c:v>683.54933726067736</c:v>
                </c:pt>
                <c:pt idx="145">
                  <c:v>684.99263622974956</c:v>
                </c:pt>
                <c:pt idx="146">
                  <c:v>685.8026509572901</c:v>
                </c:pt>
                <c:pt idx="147">
                  <c:v>685.92047128129593</c:v>
                </c:pt>
                <c:pt idx="148">
                  <c:v>685.21354933726059</c:v>
                </c:pt>
                <c:pt idx="149">
                  <c:v>686.73048600883646</c:v>
                </c:pt>
                <c:pt idx="150">
                  <c:v>687.86450662739321</c:v>
                </c:pt>
                <c:pt idx="151">
                  <c:v>687.86450662739321</c:v>
                </c:pt>
                <c:pt idx="152">
                  <c:v>687.86450662739321</c:v>
                </c:pt>
                <c:pt idx="153">
                  <c:v>687.86450662739321</c:v>
                </c:pt>
                <c:pt idx="154">
                  <c:v>687.86450662739321</c:v>
                </c:pt>
                <c:pt idx="155">
                  <c:v>609.26362297496314</c:v>
                </c:pt>
                <c:pt idx="156">
                  <c:v>609.44035346097201</c:v>
                </c:pt>
                <c:pt idx="157">
                  <c:v>609.67599410898379</c:v>
                </c:pt>
                <c:pt idx="158">
                  <c:v>609.76435935198822</c:v>
                </c:pt>
                <c:pt idx="159">
                  <c:v>609.79381443298962</c:v>
                </c:pt>
                <c:pt idx="160">
                  <c:v>610.05891016200292</c:v>
                </c:pt>
                <c:pt idx="161">
                  <c:v>610.14727540500735</c:v>
                </c:pt>
                <c:pt idx="162">
                  <c:v>610.20618556701027</c:v>
                </c:pt>
                <c:pt idx="163">
                  <c:v>610.44182621502205</c:v>
                </c:pt>
                <c:pt idx="164">
                  <c:v>610.67746686303383</c:v>
                </c:pt>
                <c:pt idx="165">
                  <c:v>610.85419734904269</c:v>
                </c:pt>
                <c:pt idx="166">
                  <c:v>610.98674521354928</c:v>
                </c:pt>
                <c:pt idx="167">
                  <c:v>611.16347569955815</c:v>
                </c:pt>
                <c:pt idx="168">
                  <c:v>611.17820324005891</c:v>
                </c:pt>
                <c:pt idx="169">
                  <c:v>611.25184094256258</c:v>
                </c:pt>
                <c:pt idx="170">
                  <c:v>611.39911634756993</c:v>
                </c:pt>
                <c:pt idx="171">
                  <c:v>611.59057437407944</c:v>
                </c:pt>
                <c:pt idx="172">
                  <c:v>611.73784977908679</c:v>
                </c:pt>
                <c:pt idx="173">
                  <c:v>611.91458026509565</c:v>
                </c:pt>
                <c:pt idx="174">
                  <c:v>611.94403534609717</c:v>
                </c:pt>
                <c:pt idx="175">
                  <c:v>611.98821796759933</c:v>
                </c:pt>
                <c:pt idx="176">
                  <c:v>612.45949926362289</c:v>
                </c:pt>
                <c:pt idx="177">
                  <c:v>612.57731958762884</c:v>
                </c:pt>
                <c:pt idx="178">
                  <c:v>612.7835051546391</c:v>
                </c:pt>
                <c:pt idx="179">
                  <c:v>612.87187039764353</c:v>
                </c:pt>
                <c:pt idx="180">
                  <c:v>613.00441826215012</c:v>
                </c:pt>
                <c:pt idx="181">
                  <c:v>613.0780559646538</c:v>
                </c:pt>
                <c:pt idx="182">
                  <c:v>613.2106038291605</c:v>
                </c:pt>
                <c:pt idx="183">
                  <c:v>613.60824742268039</c:v>
                </c:pt>
                <c:pt idx="184">
                  <c:v>613.90279823269509</c:v>
                </c:pt>
                <c:pt idx="185">
                  <c:v>614.21207658321055</c:v>
                </c:pt>
                <c:pt idx="186">
                  <c:v>614.60972017673043</c:v>
                </c:pt>
                <c:pt idx="187">
                  <c:v>615.00736377025032</c:v>
                </c:pt>
                <c:pt idx="188">
                  <c:v>615.27245949926362</c:v>
                </c:pt>
                <c:pt idx="189">
                  <c:v>615.43446244477173</c:v>
                </c:pt>
                <c:pt idx="190">
                  <c:v>615.97938144329896</c:v>
                </c:pt>
                <c:pt idx="191">
                  <c:v>616.5243004418262</c:v>
                </c:pt>
                <c:pt idx="192">
                  <c:v>617.1134020618556</c:v>
                </c:pt>
                <c:pt idx="193">
                  <c:v>617.61413843888067</c:v>
                </c:pt>
                <c:pt idx="194">
                  <c:v>618.12960235640639</c:v>
                </c:pt>
                <c:pt idx="195">
                  <c:v>618.37997054491893</c:v>
                </c:pt>
                <c:pt idx="196">
                  <c:v>618.57142857142856</c:v>
                </c:pt>
                <c:pt idx="197">
                  <c:v>619.61708394698076</c:v>
                </c:pt>
                <c:pt idx="198">
                  <c:v>620.66273932253307</c:v>
                </c:pt>
                <c:pt idx="199">
                  <c:v>621.5</c:v>
                </c:pt>
                <c:pt idx="200">
                  <c:v>622.5</c:v>
                </c:pt>
                <c:pt idx="201">
                  <c:v>623.20000000000005</c:v>
                </c:pt>
                <c:pt idx="202">
                  <c:v>623.70000000000005</c:v>
                </c:pt>
                <c:pt idx="203">
                  <c:v>624</c:v>
                </c:pt>
                <c:pt idx="204">
                  <c:v>625.1</c:v>
                </c:pt>
                <c:pt idx="205">
                  <c:v>626.1</c:v>
                </c:pt>
                <c:pt idx="206">
                  <c:v>627.29999999999995</c:v>
                </c:pt>
                <c:pt idx="207">
                  <c:v>628.6</c:v>
                </c:pt>
                <c:pt idx="208">
                  <c:v>629.70000000000005</c:v>
                </c:pt>
                <c:pt idx="209">
                  <c:v>630.70000000000005</c:v>
                </c:pt>
                <c:pt idx="210">
                  <c:v>631.4</c:v>
                </c:pt>
                <c:pt idx="211">
                  <c:v>633.5</c:v>
                </c:pt>
                <c:pt idx="212">
                  <c:v>635.6</c:v>
                </c:pt>
                <c:pt idx="213">
                  <c:v>637.6</c:v>
                </c:pt>
                <c:pt idx="214">
                  <c:v>639.6</c:v>
                </c:pt>
                <c:pt idx="215">
                  <c:v>641.79999999999995</c:v>
                </c:pt>
                <c:pt idx="216">
                  <c:v>642.79999999999995</c:v>
                </c:pt>
                <c:pt idx="217">
                  <c:v>644</c:v>
                </c:pt>
                <c:pt idx="218">
                  <c:v>647.5</c:v>
                </c:pt>
                <c:pt idx="219">
                  <c:v>650.33873343151686</c:v>
                </c:pt>
                <c:pt idx="220">
                  <c:v>653.12223858615607</c:v>
                </c:pt>
                <c:pt idx="221">
                  <c:v>656.42120765832101</c:v>
                </c:pt>
                <c:pt idx="222">
                  <c:v>658.98379970544909</c:v>
                </c:pt>
                <c:pt idx="223">
                  <c:v>661.20765832106031</c:v>
                </c:pt>
                <c:pt idx="224">
                  <c:v>662.70986745213543</c:v>
                </c:pt>
                <c:pt idx="225">
                  <c:v>668.11487481590564</c:v>
                </c:pt>
                <c:pt idx="226">
                  <c:v>672.68041237113391</c:v>
                </c:pt>
                <c:pt idx="227">
                  <c:v>676.80412371134014</c:v>
                </c:pt>
                <c:pt idx="228">
                  <c:v>680.83946980854193</c:v>
                </c:pt>
                <c:pt idx="229">
                  <c:v>685.6</c:v>
                </c:pt>
                <c:pt idx="230">
                  <c:v>688</c:v>
                </c:pt>
                <c:pt idx="231">
                  <c:v>690</c:v>
                </c:pt>
                <c:pt idx="232">
                  <c:v>695.9</c:v>
                </c:pt>
                <c:pt idx="233">
                  <c:v>703.1</c:v>
                </c:pt>
                <c:pt idx="234">
                  <c:v>708.7</c:v>
                </c:pt>
                <c:pt idx="235">
                  <c:v>713.9</c:v>
                </c:pt>
                <c:pt idx="236">
                  <c:v>720</c:v>
                </c:pt>
                <c:pt idx="237">
                  <c:v>722.3</c:v>
                </c:pt>
                <c:pt idx="238" formatCode="General">
                  <c:v>725.2</c:v>
                </c:pt>
                <c:pt idx="239">
                  <c:v>732.98969072164937</c:v>
                </c:pt>
                <c:pt idx="240">
                  <c:v>741.75257731958754</c:v>
                </c:pt>
                <c:pt idx="241">
                  <c:v>750.04418262150216</c:v>
                </c:pt>
                <c:pt idx="242">
                  <c:v>755.58173784977907</c:v>
                </c:pt>
                <c:pt idx="243">
                  <c:v>762.38586156111921</c:v>
                </c:pt>
                <c:pt idx="244">
                  <c:v>764.86008836524297</c:v>
                </c:pt>
                <c:pt idx="245">
                  <c:v>767.9970544918998</c:v>
                </c:pt>
                <c:pt idx="246">
                  <c:v>776.80412371134014</c:v>
                </c:pt>
                <c:pt idx="247">
                  <c:v>784.59499263622968</c:v>
                </c:pt>
                <c:pt idx="248">
                  <c:v>791.97349042709857</c:v>
                </c:pt>
                <c:pt idx="249">
                  <c:v>799.5</c:v>
                </c:pt>
                <c:pt idx="250">
                  <c:v>804.5</c:v>
                </c:pt>
                <c:pt idx="251">
                  <c:v>810.4</c:v>
                </c:pt>
                <c:pt idx="252">
                  <c:v>813.4</c:v>
                </c:pt>
                <c:pt idx="253" formatCode="General">
                  <c:v>822.4</c:v>
                </c:pt>
                <c:pt idx="254" formatCode="General">
                  <c:v>832.6</c:v>
                </c:pt>
                <c:pt idx="255">
                  <c:v>839.9</c:v>
                </c:pt>
                <c:pt idx="256">
                  <c:v>847.6</c:v>
                </c:pt>
                <c:pt idx="257">
                  <c:v>854.6</c:v>
                </c:pt>
                <c:pt idx="258">
                  <c:v>857.8</c:v>
                </c:pt>
              </c:numCache>
            </c:numRef>
          </c:val>
          <c:smooth val="0"/>
          <c:extLst>
            <c:ext xmlns:c16="http://schemas.microsoft.com/office/drawing/2014/chart" uri="{C3380CC4-5D6E-409C-BE32-E72D297353CC}">
              <c16:uniqueId val="{00000005-DF35-A94F-9590-F00B13E3E6F7}"/>
            </c:ext>
          </c:extLst>
        </c:ser>
        <c:ser>
          <c:idx val="6"/>
          <c:order val="6"/>
          <c:tx>
            <c:strRef>
              <c:f>Sheet1!$H$1</c:f>
              <c:strCache>
                <c:ptCount val="1"/>
                <c:pt idx="0">
                  <c:v>US</c:v>
                </c:pt>
              </c:strCache>
            </c:strRef>
          </c:tx>
          <c:spPr>
            <a:ln w="38100" cap="rnd">
              <a:solidFill>
                <a:srgbClr val="FF0000"/>
              </a:solidFill>
              <a:round/>
            </a:ln>
            <a:effectLst/>
          </c:spPr>
          <c:marker>
            <c:symbol val="none"/>
          </c:marker>
          <c:cat>
            <c:numRef>
              <c:f>Sheet1!$A$2:$A$273</c:f>
              <c:numCache>
                <c:formatCode>General</c:formatCode>
                <c:ptCount val="27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numCache>
            </c:numRef>
          </c:cat>
          <c:val>
            <c:numRef>
              <c:f>Sheet1!$H$2:$H$273</c:f>
              <c:numCache>
                <c:formatCode>0.0</c:formatCode>
                <c:ptCount val="272"/>
                <c:pt idx="0">
                  <c:v>1.054380664652568</c:v>
                </c:pt>
                <c:pt idx="1">
                  <c:v>1.3353474320241692</c:v>
                </c:pt>
                <c:pt idx="2">
                  <c:v>1.7703927492447129</c:v>
                </c:pt>
                <c:pt idx="3">
                  <c:v>2.3746223564954683</c:v>
                </c:pt>
                <c:pt idx="4">
                  <c:v>3.0453172205438066</c:v>
                </c:pt>
                <c:pt idx="5">
                  <c:v>3.97583081570997</c:v>
                </c:pt>
                <c:pt idx="6">
                  <c:v>5.214501510574018</c:v>
                </c:pt>
                <c:pt idx="7">
                  <c:v>6.8429003021148036</c:v>
                </c:pt>
                <c:pt idx="8">
                  <c:v>8.2507552870090635</c:v>
                </c:pt>
                <c:pt idx="9">
                  <c:v>10.332326283987916</c:v>
                </c:pt>
                <c:pt idx="10">
                  <c:v>12.66465256797583</c:v>
                </c:pt>
                <c:pt idx="11">
                  <c:v>16.214501510574017</c:v>
                </c:pt>
                <c:pt idx="12">
                  <c:v>19.640483383685801</c:v>
                </c:pt>
                <c:pt idx="13">
                  <c:v>23.930513595166165</c:v>
                </c:pt>
                <c:pt idx="14">
                  <c:v>27.933534743202419</c:v>
                </c:pt>
                <c:pt idx="15">
                  <c:v>32.794561933534744</c:v>
                </c:pt>
                <c:pt idx="16">
                  <c:v>37.38670694864048</c:v>
                </c:pt>
                <c:pt idx="17">
                  <c:v>41.975830815709969</c:v>
                </c:pt>
                <c:pt idx="18">
                  <c:v>48.915407854984892</c:v>
                </c:pt>
                <c:pt idx="19">
                  <c:v>55.196374622356494</c:v>
                </c:pt>
                <c:pt idx="20">
                  <c:v>61.19335347432024</c:v>
                </c:pt>
                <c:pt idx="21">
                  <c:v>67.471299093655588</c:v>
                </c:pt>
                <c:pt idx="22">
                  <c:v>73.540785498489427</c:v>
                </c:pt>
                <c:pt idx="23">
                  <c:v>78.809667673716007</c:v>
                </c:pt>
                <c:pt idx="24">
                  <c:v>84.199395770392755</c:v>
                </c:pt>
                <c:pt idx="25">
                  <c:v>91.42598187311178</c:v>
                </c:pt>
                <c:pt idx="26">
                  <c:v>98.894259818731115</c:v>
                </c:pt>
                <c:pt idx="27">
                  <c:v>105.21752265861028</c:v>
                </c:pt>
                <c:pt idx="28">
                  <c:v>113.02416918429003</c:v>
                </c:pt>
                <c:pt idx="29">
                  <c:v>120.09969788519638</c:v>
                </c:pt>
                <c:pt idx="30">
                  <c:v>123.70090634441088</c:v>
                </c:pt>
                <c:pt idx="31">
                  <c:v>128.87915407854985</c:v>
                </c:pt>
                <c:pt idx="32">
                  <c:v>136.21148036253777</c:v>
                </c:pt>
                <c:pt idx="33">
                  <c:v>143.23867069486406</c:v>
                </c:pt>
                <c:pt idx="34">
                  <c:v>150.22356495468279</c:v>
                </c:pt>
                <c:pt idx="35">
                  <c:v>155.5679758308157</c:v>
                </c:pt>
                <c:pt idx="36">
                  <c:v>162.40181268882176</c:v>
                </c:pt>
                <c:pt idx="37">
                  <c:v>165.8036253776435</c:v>
                </c:pt>
                <c:pt idx="38">
                  <c:v>169.84592145015105</c:v>
                </c:pt>
                <c:pt idx="39">
                  <c:v>176.29909365558913</c:v>
                </c:pt>
                <c:pt idx="40">
                  <c:v>184.19033232628399</c:v>
                </c:pt>
                <c:pt idx="41">
                  <c:v>190.32024169184291</c:v>
                </c:pt>
                <c:pt idx="42">
                  <c:v>196.20241691842901</c:v>
                </c:pt>
                <c:pt idx="43">
                  <c:v>200.51057401812687</c:v>
                </c:pt>
                <c:pt idx="44">
                  <c:v>204.47734138972811</c:v>
                </c:pt>
                <c:pt idx="45">
                  <c:v>208.22356495468279</c:v>
                </c:pt>
                <c:pt idx="46">
                  <c:v>214.69486404833836</c:v>
                </c:pt>
                <c:pt idx="47">
                  <c:v>221.91842900302115</c:v>
                </c:pt>
                <c:pt idx="48">
                  <c:v>228.58610271903322</c:v>
                </c:pt>
                <c:pt idx="49">
                  <c:v>233.17220543806647</c:v>
                </c:pt>
                <c:pt idx="50">
                  <c:v>238.05135951661632</c:v>
                </c:pt>
                <c:pt idx="51">
                  <c:v>240.25981873111783</c:v>
                </c:pt>
                <c:pt idx="52">
                  <c:v>243.75226586102718</c:v>
                </c:pt>
                <c:pt idx="53">
                  <c:v>248.80966767371601</c:v>
                </c:pt>
                <c:pt idx="54">
                  <c:v>254.13595166163142</c:v>
                </c:pt>
                <c:pt idx="55">
                  <c:v>259.51057401812687</c:v>
                </c:pt>
                <c:pt idx="56">
                  <c:v>264.44108761329306</c:v>
                </c:pt>
                <c:pt idx="57">
                  <c:v>268.13897280966768</c:v>
                </c:pt>
                <c:pt idx="58">
                  <c:v>270.58006042296074</c:v>
                </c:pt>
                <c:pt idx="59">
                  <c:v>272.95166163141994</c:v>
                </c:pt>
                <c:pt idx="60">
                  <c:v>277.7069486404834</c:v>
                </c:pt>
                <c:pt idx="61">
                  <c:v>282.2930513595166</c:v>
                </c:pt>
                <c:pt idx="62">
                  <c:v>286.10876132930514</c:v>
                </c:pt>
                <c:pt idx="63">
                  <c:v>289.96676737160124</c:v>
                </c:pt>
                <c:pt idx="64">
                  <c:v>289.96676737160124</c:v>
                </c:pt>
                <c:pt idx="65">
                  <c:v>293.3141993957704</c:v>
                </c:pt>
                <c:pt idx="66">
                  <c:v>295.2</c:v>
                </c:pt>
                <c:pt idx="67">
                  <c:v>296.73413897280966</c:v>
                </c:pt>
                <c:pt idx="68">
                  <c:v>298.82779456193356</c:v>
                </c:pt>
                <c:pt idx="69">
                  <c:v>303.37462235649548</c:v>
                </c:pt>
                <c:pt idx="70">
                  <c:v>306.99697885196377</c:v>
                </c:pt>
                <c:pt idx="71">
                  <c:v>310.60120845921449</c:v>
                </c:pt>
                <c:pt idx="72">
                  <c:v>313.52265861027189</c:v>
                </c:pt>
                <c:pt idx="73">
                  <c:v>315.35045317220545</c:v>
                </c:pt>
                <c:pt idx="74">
                  <c:v>317.67069486404836</c:v>
                </c:pt>
                <c:pt idx="75">
                  <c:v>320.785498489426</c:v>
                </c:pt>
                <c:pt idx="76">
                  <c:v>323.74924471299096</c:v>
                </c:pt>
                <c:pt idx="77">
                  <c:v>326.87915407854985</c:v>
                </c:pt>
                <c:pt idx="78">
                  <c:v>329.66163141993957</c:v>
                </c:pt>
                <c:pt idx="79">
                  <c:v>331.68277945619337</c:v>
                </c:pt>
                <c:pt idx="80">
                  <c:v>333.82779456193356</c:v>
                </c:pt>
                <c:pt idx="81">
                  <c:v>335.55287009063443</c:v>
                </c:pt>
                <c:pt idx="82">
                  <c:v>338.41087613293053</c:v>
                </c:pt>
                <c:pt idx="83">
                  <c:v>341.19335347432025</c:v>
                </c:pt>
                <c:pt idx="84">
                  <c:v>343.87613293051362</c:v>
                </c:pt>
                <c:pt idx="85">
                  <c:v>346.43202416918427</c:v>
                </c:pt>
                <c:pt idx="86">
                  <c:v>348.74924471299096</c:v>
                </c:pt>
                <c:pt idx="87">
                  <c:v>349.64350453172204</c:v>
                </c:pt>
                <c:pt idx="88">
                  <c:v>350.83685800604229</c:v>
                </c:pt>
                <c:pt idx="89">
                  <c:v>353.36253776435046</c:v>
                </c:pt>
                <c:pt idx="90">
                  <c:v>355.64048338368582</c:v>
                </c:pt>
                <c:pt idx="91">
                  <c:v>357.80060422960725</c:v>
                </c:pt>
                <c:pt idx="92">
                  <c:v>359.89123867069486</c:v>
                </c:pt>
                <c:pt idx="93">
                  <c:v>361.68882175226588</c:v>
                </c:pt>
                <c:pt idx="94">
                  <c:v>362.44410876132929</c:v>
                </c:pt>
                <c:pt idx="95">
                  <c:v>363.75226586102718</c:v>
                </c:pt>
                <c:pt idx="96">
                  <c:v>366.25679758308155</c:v>
                </c:pt>
                <c:pt idx="97">
                  <c:v>368.53474320241691</c:v>
                </c:pt>
                <c:pt idx="98">
                  <c:v>375.86102719033232</c:v>
                </c:pt>
                <c:pt idx="99">
                  <c:v>377.76132930513597</c:v>
                </c:pt>
                <c:pt idx="100">
                  <c:v>379.27190332326285</c:v>
                </c:pt>
                <c:pt idx="101">
                  <c:v>380.06948640483381</c:v>
                </c:pt>
                <c:pt idx="102">
                  <c:v>382.81268882175226</c:v>
                </c:pt>
                <c:pt idx="103">
                  <c:v>384.99093655589127</c:v>
                </c:pt>
                <c:pt idx="104">
                  <c:v>387.02416918429003</c:v>
                </c:pt>
                <c:pt idx="105">
                  <c:v>389.13293051359517</c:v>
                </c:pt>
                <c:pt idx="106">
                  <c:v>391.03927492447127</c:v>
                </c:pt>
                <c:pt idx="107">
                  <c:v>391.77039274924471</c:v>
                </c:pt>
                <c:pt idx="108">
                  <c:v>392.58912386706947</c:v>
                </c:pt>
                <c:pt idx="109">
                  <c:v>393.6</c:v>
                </c:pt>
                <c:pt idx="110">
                  <c:v>397.2</c:v>
                </c:pt>
                <c:pt idx="111">
                  <c:v>399.7</c:v>
                </c:pt>
                <c:pt idx="112">
                  <c:v>402.7</c:v>
                </c:pt>
                <c:pt idx="113">
                  <c:v>405.1</c:v>
                </c:pt>
                <c:pt idx="114">
                  <c:v>407.2</c:v>
                </c:pt>
                <c:pt idx="115">
                  <c:v>408.5</c:v>
                </c:pt>
                <c:pt idx="116">
                  <c:v>409.6</c:v>
                </c:pt>
                <c:pt idx="117">
                  <c:v>412.3</c:v>
                </c:pt>
                <c:pt idx="118">
                  <c:v>415.2</c:v>
                </c:pt>
                <c:pt idx="119">
                  <c:v>418</c:v>
                </c:pt>
                <c:pt idx="120">
                  <c:v>420.74320241691845</c:v>
                </c:pt>
                <c:pt idx="121">
                  <c:v>423.32024169184291</c:v>
                </c:pt>
                <c:pt idx="122">
                  <c:v>424.57401812688823</c:v>
                </c:pt>
                <c:pt idx="123">
                  <c:v>426.05740181268879</c:v>
                </c:pt>
                <c:pt idx="124">
                  <c:v>429.36858006042297</c:v>
                </c:pt>
                <c:pt idx="125">
                  <c:v>432.97885196374625</c:v>
                </c:pt>
                <c:pt idx="126">
                  <c:v>436.34441087613294</c:v>
                </c:pt>
                <c:pt idx="127">
                  <c:v>439.75830815709969</c:v>
                </c:pt>
                <c:pt idx="128">
                  <c:v>442.49244712990935</c:v>
                </c:pt>
                <c:pt idx="129">
                  <c:v>443.91238670694867</c:v>
                </c:pt>
                <c:pt idx="130">
                  <c:v>447.16616314199393</c:v>
                </c:pt>
                <c:pt idx="131">
                  <c:v>451.28096676737158</c:v>
                </c:pt>
                <c:pt idx="132">
                  <c:v>455.65558912386706</c:v>
                </c:pt>
                <c:pt idx="133">
                  <c:v>459.38066465256799</c:v>
                </c:pt>
                <c:pt idx="134">
                  <c:v>463.18429003021146</c:v>
                </c:pt>
                <c:pt idx="135">
                  <c:v>466.607250755287</c:v>
                </c:pt>
                <c:pt idx="136">
                  <c:v>467.85498489425981</c:v>
                </c:pt>
                <c:pt idx="137">
                  <c:v>471.61329305135951</c:v>
                </c:pt>
                <c:pt idx="138">
                  <c:v>475.77643504531721</c:v>
                </c:pt>
                <c:pt idx="139">
                  <c:v>479.9214501510574</c:v>
                </c:pt>
                <c:pt idx="140">
                  <c:v>483.69788519637461</c:v>
                </c:pt>
                <c:pt idx="141">
                  <c:v>487.45317220543808</c:v>
                </c:pt>
                <c:pt idx="142">
                  <c:v>490.70392749244712</c:v>
                </c:pt>
                <c:pt idx="143">
                  <c:v>492.25981873111783</c:v>
                </c:pt>
                <c:pt idx="144">
                  <c:v>493.84592145015108</c:v>
                </c:pt>
                <c:pt idx="145">
                  <c:v>497.06042296072508</c:v>
                </c:pt>
                <c:pt idx="146">
                  <c:v>501.61329305135951</c:v>
                </c:pt>
                <c:pt idx="147">
                  <c:v>504.8640483383686</c:v>
                </c:pt>
                <c:pt idx="148">
                  <c:v>508.91842900302117</c:v>
                </c:pt>
                <c:pt idx="149">
                  <c:v>512.02719033232631</c:v>
                </c:pt>
                <c:pt idx="150">
                  <c:v>513.75226586102724</c:v>
                </c:pt>
                <c:pt idx="151">
                  <c:v>515.09667673716012</c:v>
                </c:pt>
                <c:pt idx="152">
                  <c:v>519.09667673716012</c:v>
                </c:pt>
                <c:pt idx="153">
                  <c:v>523.19335347432025</c:v>
                </c:pt>
                <c:pt idx="154">
                  <c:v>526.45015105740185</c:v>
                </c:pt>
                <c:pt idx="155">
                  <c:v>529.81873111782477</c:v>
                </c:pt>
                <c:pt idx="156">
                  <c:v>532.78851963746229</c:v>
                </c:pt>
                <c:pt idx="157">
                  <c:v>534.14501510574019</c:v>
                </c:pt>
                <c:pt idx="158">
                  <c:v>535.48338368580062</c:v>
                </c:pt>
                <c:pt idx="159">
                  <c:v>539.23262839879158</c:v>
                </c:pt>
                <c:pt idx="160">
                  <c:v>542.92447129909363</c:v>
                </c:pt>
                <c:pt idx="161">
                  <c:v>546.29607250755282</c:v>
                </c:pt>
                <c:pt idx="162">
                  <c:v>549.24471299093659</c:v>
                </c:pt>
                <c:pt idx="163">
                  <c:v>552.14803625377647</c:v>
                </c:pt>
                <c:pt idx="164">
                  <c:v>553.06948640483381</c:v>
                </c:pt>
                <c:pt idx="165">
                  <c:v>554.67371601208458</c:v>
                </c:pt>
                <c:pt idx="166">
                  <c:v>557.89728096676743</c:v>
                </c:pt>
                <c:pt idx="167">
                  <c:v>561.08761329305139</c:v>
                </c:pt>
                <c:pt idx="168">
                  <c:v>564.32024169184285</c:v>
                </c:pt>
                <c:pt idx="169">
                  <c:v>569.6435045317221</c:v>
                </c:pt>
                <c:pt idx="170">
                  <c:v>570.86102719033238</c:v>
                </c:pt>
                <c:pt idx="171">
                  <c:v>571.66767371601213</c:v>
                </c:pt>
                <c:pt idx="172">
                  <c:v>573</c:v>
                </c:pt>
                <c:pt idx="173">
                  <c:v>576.59516616314204</c:v>
                </c:pt>
                <c:pt idx="174">
                  <c:v>579.35951661631418</c:v>
                </c:pt>
                <c:pt idx="175">
                  <c:v>583.01812688821747</c:v>
                </c:pt>
                <c:pt idx="176">
                  <c:v>585.17522658610267</c:v>
                </c:pt>
                <c:pt idx="177">
                  <c:v>586.31722054380668</c:v>
                </c:pt>
                <c:pt idx="178">
                  <c:v>587.59214501510576</c:v>
                </c:pt>
                <c:pt idx="179">
                  <c:v>591.48338368580062</c:v>
                </c:pt>
                <c:pt idx="180">
                  <c:v>594.45317220543802</c:v>
                </c:pt>
                <c:pt idx="181">
                  <c:v>597.08157099697883</c:v>
                </c:pt>
                <c:pt idx="182">
                  <c:v>599.90936555891244</c:v>
                </c:pt>
                <c:pt idx="183">
                  <c:v>602.06042296072508</c:v>
                </c:pt>
                <c:pt idx="184">
                  <c:v>602.74622356495468</c:v>
                </c:pt>
                <c:pt idx="185">
                  <c:v>603.82175226586105</c:v>
                </c:pt>
                <c:pt idx="186">
                  <c:v>606.60422960725077</c:v>
                </c:pt>
                <c:pt idx="187">
                  <c:v>609.92447129909363</c:v>
                </c:pt>
                <c:pt idx="188">
                  <c:v>612.68277945619332</c:v>
                </c:pt>
                <c:pt idx="189">
                  <c:v>615.55891238670699</c:v>
                </c:pt>
                <c:pt idx="190">
                  <c:v>617.79456193353474</c:v>
                </c:pt>
                <c:pt idx="191">
                  <c:v>618.59818731117821</c:v>
                </c:pt>
                <c:pt idx="192">
                  <c:v>619.55287009063443</c:v>
                </c:pt>
                <c:pt idx="193">
                  <c:v>622.3141993957704</c:v>
                </c:pt>
                <c:pt idx="194">
                  <c:v>625.1722054380665</c:v>
                </c:pt>
                <c:pt idx="195">
                  <c:v>627.76435045317226</c:v>
                </c:pt>
                <c:pt idx="196">
                  <c:v>630.50453172205437</c:v>
                </c:pt>
                <c:pt idx="197">
                  <c:v>632.58006042296074</c:v>
                </c:pt>
                <c:pt idx="198">
                  <c:v>633.59818731117821</c:v>
                </c:pt>
                <c:pt idx="199">
                  <c:v>635</c:v>
                </c:pt>
                <c:pt idx="200">
                  <c:v>637.1</c:v>
                </c:pt>
                <c:pt idx="201">
                  <c:v>639.9</c:v>
                </c:pt>
                <c:pt idx="202">
                  <c:v>642.79999999999995</c:v>
                </c:pt>
                <c:pt idx="203">
                  <c:v>645.79999999999995</c:v>
                </c:pt>
                <c:pt idx="204">
                  <c:v>647.6</c:v>
                </c:pt>
                <c:pt idx="205">
                  <c:v>648.79999999999995</c:v>
                </c:pt>
                <c:pt idx="206">
                  <c:v>649.79999999999995</c:v>
                </c:pt>
                <c:pt idx="207">
                  <c:v>652.20000000000005</c:v>
                </c:pt>
                <c:pt idx="208">
                  <c:v>655.20000000000005</c:v>
                </c:pt>
                <c:pt idx="209">
                  <c:v>657.7</c:v>
                </c:pt>
                <c:pt idx="210">
                  <c:v>660.3</c:v>
                </c:pt>
                <c:pt idx="211">
                  <c:v>662.5</c:v>
                </c:pt>
                <c:pt idx="212">
                  <c:v>663.7</c:v>
                </c:pt>
                <c:pt idx="213">
                  <c:v>665</c:v>
                </c:pt>
                <c:pt idx="214">
                  <c:v>667.8</c:v>
                </c:pt>
                <c:pt idx="215">
                  <c:v>671.2</c:v>
                </c:pt>
                <c:pt idx="216">
                  <c:v>673.8</c:v>
                </c:pt>
                <c:pt idx="217">
                  <c:v>676.7</c:v>
                </c:pt>
                <c:pt idx="218">
                  <c:v>679.4</c:v>
                </c:pt>
                <c:pt idx="219">
                  <c:v>680.45015105740185</c:v>
                </c:pt>
                <c:pt idx="220">
                  <c:v>681.89123867069486</c:v>
                </c:pt>
                <c:pt idx="221">
                  <c:v>684.86706948640483</c:v>
                </c:pt>
                <c:pt idx="222">
                  <c:v>687.87009063444111</c:v>
                </c:pt>
                <c:pt idx="223">
                  <c:v>690.80362537764347</c:v>
                </c:pt>
                <c:pt idx="224">
                  <c:v>693.91540785498489</c:v>
                </c:pt>
                <c:pt idx="225">
                  <c:v>696.51963746223566</c:v>
                </c:pt>
                <c:pt idx="226">
                  <c:v>697.87009063444111</c:v>
                </c:pt>
                <c:pt idx="227">
                  <c:v>699.36555891238675</c:v>
                </c:pt>
                <c:pt idx="228">
                  <c:v>702.77945619335344</c:v>
                </c:pt>
                <c:pt idx="229">
                  <c:v>706.1</c:v>
                </c:pt>
                <c:pt idx="230">
                  <c:v>709.7</c:v>
                </c:pt>
                <c:pt idx="231">
                  <c:v>713.2</c:v>
                </c:pt>
                <c:pt idx="232">
                  <c:v>716.4</c:v>
                </c:pt>
                <c:pt idx="233">
                  <c:v>717.7</c:v>
                </c:pt>
                <c:pt idx="234" formatCode="General">
                  <c:v>722.6</c:v>
                </c:pt>
                <c:pt idx="235" formatCode="General">
                  <c:v>726.9</c:v>
                </c:pt>
                <c:pt idx="236" formatCode="General">
                  <c:v>731</c:v>
                </c:pt>
                <c:pt idx="237" formatCode="General">
                  <c:v>734.7</c:v>
                </c:pt>
                <c:pt idx="238" formatCode="General">
                  <c:v>738.2</c:v>
                </c:pt>
                <c:pt idx="239">
                  <c:v>741.98791540785498</c:v>
                </c:pt>
                <c:pt idx="240">
                  <c:v>743.84894259818736</c:v>
                </c:pt>
                <c:pt idx="241">
                  <c:v>746.11782477341387</c:v>
                </c:pt>
                <c:pt idx="242">
                  <c:v>751.27492447129907</c:v>
                </c:pt>
                <c:pt idx="243">
                  <c:v>756.8580060422961</c:v>
                </c:pt>
                <c:pt idx="244">
                  <c:v>762.94561933534749</c:v>
                </c:pt>
                <c:pt idx="245">
                  <c:v>768.61933534743207</c:v>
                </c:pt>
                <c:pt idx="246">
                  <c:v>772.99395770392755</c:v>
                </c:pt>
                <c:pt idx="247">
                  <c:v>775.77643504531727</c:v>
                </c:pt>
                <c:pt idx="248">
                  <c:v>778.46223564954687</c:v>
                </c:pt>
                <c:pt idx="249" formatCode="General">
                  <c:v>785.3</c:v>
                </c:pt>
                <c:pt idx="250" formatCode="General">
                  <c:v>792.2</c:v>
                </c:pt>
                <c:pt idx="251" formatCode="General">
                  <c:v>795.9</c:v>
                </c:pt>
                <c:pt idx="252" formatCode="General">
                  <c:v>800.2</c:v>
                </c:pt>
                <c:pt idx="253" formatCode="General">
                  <c:v>803.8</c:v>
                </c:pt>
                <c:pt idx="254" formatCode="General">
                  <c:v>806.3</c:v>
                </c:pt>
              </c:numCache>
            </c:numRef>
          </c:val>
          <c:smooth val="0"/>
          <c:extLst>
            <c:ext xmlns:c16="http://schemas.microsoft.com/office/drawing/2014/chart" uri="{C3380CC4-5D6E-409C-BE32-E72D297353CC}">
              <c16:uniqueId val="{00000006-DF35-A94F-9590-F00B13E3E6F7}"/>
            </c:ext>
          </c:extLst>
        </c:ser>
        <c:dLbls>
          <c:showLegendKey val="0"/>
          <c:showVal val="0"/>
          <c:showCatName val="0"/>
          <c:showSerName val="0"/>
          <c:showPercent val="0"/>
          <c:showBubbleSize val="0"/>
        </c:dLbls>
        <c:marker val="1"/>
        <c:smooth val="0"/>
        <c:axId val="124999168"/>
        <c:axId val="125000704"/>
      </c:lineChart>
      <c:lineChart>
        <c:grouping val="standard"/>
        <c:varyColors val="0"/>
        <c:ser>
          <c:idx val="1"/>
          <c:order val="1"/>
          <c:tx>
            <c:strRef>
              <c:f>Sheet1!$C$1</c:f>
              <c:strCache>
                <c:ptCount val="1"/>
                <c:pt idx="0">
                  <c:v>Italy</c:v>
                </c:pt>
              </c:strCache>
            </c:strRef>
          </c:tx>
          <c:spPr>
            <a:ln w="38100" cap="rnd">
              <a:solidFill>
                <a:schemeClr val="accent3"/>
              </a:solidFill>
              <a:round/>
            </a:ln>
            <a:effectLst/>
          </c:spPr>
          <c:marker>
            <c:symbol val="none"/>
          </c:marker>
          <c:cat>
            <c:numRef>
              <c:f>Sheet1!$A$2:$A$273</c:f>
              <c:numCache>
                <c:formatCode>General</c:formatCode>
                <c:ptCount val="27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numCache>
            </c:numRef>
          </c:cat>
          <c:val>
            <c:numRef>
              <c:f>Sheet1!$C$2:$C$273</c:f>
              <c:numCache>
                <c:formatCode>0.0</c:formatCode>
                <c:ptCount val="272"/>
                <c:pt idx="0">
                  <c:v>1.3057851239669422</c:v>
                </c:pt>
                <c:pt idx="1">
                  <c:v>1.7685950413223142</c:v>
                </c:pt>
                <c:pt idx="2">
                  <c:v>2.446280991735537</c:v>
                </c:pt>
                <c:pt idx="3">
                  <c:v>3.2561983471074378</c:v>
                </c:pt>
                <c:pt idx="4">
                  <c:v>3.8512396694214877</c:v>
                </c:pt>
                <c:pt idx="5">
                  <c:v>6.0495867768595044</c:v>
                </c:pt>
                <c:pt idx="6">
                  <c:v>7.6528925619834709</c:v>
                </c:pt>
                <c:pt idx="7">
                  <c:v>10.429752066115702</c:v>
                </c:pt>
                <c:pt idx="8">
                  <c:v>13.669421487603305</c:v>
                </c:pt>
                <c:pt idx="9">
                  <c:v>13.669421487603305</c:v>
                </c:pt>
                <c:pt idx="10">
                  <c:v>20.925619834710744</c:v>
                </c:pt>
                <c:pt idx="11">
                  <c:v>23.818181818181817</c:v>
                </c:pt>
                <c:pt idx="12">
                  <c:v>29.900826446280991</c:v>
                </c:pt>
                <c:pt idx="13">
                  <c:v>35.669421487603309</c:v>
                </c:pt>
                <c:pt idx="14">
                  <c:v>41.371900826446279</c:v>
                </c:pt>
                <c:pt idx="15">
                  <c:v>49.223140495867767</c:v>
                </c:pt>
                <c:pt idx="16">
                  <c:v>56.280991735537192</c:v>
                </c:pt>
                <c:pt idx="17">
                  <c:v>66.644628099173559</c:v>
                </c:pt>
                <c:pt idx="18">
                  <c:v>79.752066115702476</c:v>
                </c:pt>
                <c:pt idx="19">
                  <c:v>90.512396694214871</c:v>
                </c:pt>
                <c:pt idx="20">
                  <c:v>100.44628099173553</c:v>
                </c:pt>
                <c:pt idx="21">
                  <c:v>112.72727272727273</c:v>
                </c:pt>
                <c:pt idx="22">
                  <c:v>124.01652892561984</c:v>
                </c:pt>
                <c:pt idx="23">
                  <c:v>135.78512396694214</c:v>
                </c:pt>
                <c:pt idx="24">
                  <c:v>150.97520661157026</c:v>
                </c:pt>
                <c:pt idx="25">
                  <c:v>165.6694214876033</c:v>
                </c:pt>
                <c:pt idx="26">
                  <c:v>178.16528925619835</c:v>
                </c:pt>
                <c:pt idx="27">
                  <c:v>191.58677685950414</c:v>
                </c:pt>
                <c:pt idx="28">
                  <c:v>205.42148760330579</c:v>
                </c:pt>
                <c:pt idx="29">
                  <c:v>217.43801652892563</c:v>
                </c:pt>
                <c:pt idx="30">
                  <c:v>230</c:v>
                </c:pt>
                <c:pt idx="31">
                  <c:v>242.6611570247934</c:v>
                </c:pt>
                <c:pt idx="32">
                  <c:v>253.91735537190084</c:v>
                </c:pt>
                <c:pt idx="33">
                  <c:v>262.59504132231405</c:v>
                </c:pt>
                <c:pt idx="34">
                  <c:v>273.10743801652893</c:v>
                </c:pt>
                <c:pt idx="35">
                  <c:v>283.09090909090907</c:v>
                </c:pt>
                <c:pt idx="36">
                  <c:v>292.04958677685948</c:v>
                </c:pt>
                <c:pt idx="37">
                  <c:v>302.1322314049587</c:v>
                </c:pt>
                <c:pt idx="38">
                  <c:v>311.55371900826447</c:v>
                </c:pt>
                <c:pt idx="39">
                  <c:v>321.78512396694214</c:v>
                </c:pt>
                <c:pt idx="40">
                  <c:v>328.90909090909093</c:v>
                </c:pt>
                <c:pt idx="41">
                  <c:v>338.26446280991735</c:v>
                </c:pt>
                <c:pt idx="42">
                  <c:v>348.21487603305786</c:v>
                </c:pt>
                <c:pt idx="43">
                  <c:v>357.76859504132233</c:v>
                </c:pt>
                <c:pt idx="44">
                  <c:v>366.44628099173553</c:v>
                </c:pt>
                <c:pt idx="45">
                  <c:v>375.95041322314052</c:v>
                </c:pt>
                <c:pt idx="46">
                  <c:v>383.91735537190084</c:v>
                </c:pt>
                <c:pt idx="47">
                  <c:v>391.07438016528926</c:v>
                </c:pt>
                <c:pt idx="48">
                  <c:v>398.57851239669424</c:v>
                </c:pt>
                <c:pt idx="49">
                  <c:v>407.40495867768595</c:v>
                </c:pt>
                <c:pt idx="50">
                  <c:v>414.62809917355372</c:v>
                </c:pt>
                <c:pt idx="51">
                  <c:v>422.29752066115702</c:v>
                </c:pt>
                <c:pt idx="52">
                  <c:v>429.23966942148758</c:v>
                </c:pt>
                <c:pt idx="53">
                  <c:v>436.09917355371903</c:v>
                </c:pt>
                <c:pt idx="54">
                  <c:v>440.39669421487605</c:v>
                </c:pt>
                <c:pt idx="55">
                  <c:v>445.90082644628097</c:v>
                </c:pt>
                <c:pt idx="56">
                  <c:v>452.21487603305786</c:v>
                </c:pt>
                <c:pt idx="57">
                  <c:v>457.55371900826447</c:v>
                </c:pt>
                <c:pt idx="58">
                  <c:v>462.26446280991735</c:v>
                </c:pt>
                <c:pt idx="59">
                  <c:v>466.71074380165288</c:v>
                </c:pt>
                <c:pt idx="60">
                  <c:v>474.54545454545456</c:v>
                </c:pt>
                <c:pt idx="61">
                  <c:v>477.42148760330576</c:v>
                </c:pt>
                <c:pt idx="62">
                  <c:v>480.64462809917353</c:v>
                </c:pt>
                <c:pt idx="63">
                  <c:v>484.54545454545456</c:v>
                </c:pt>
                <c:pt idx="64">
                  <c:v>490.64462809917353</c:v>
                </c:pt>
                <c:pt idx="65">
                  <c:v>495.17355371900828</c:v>
                </c:pt>
                <c:pt idx="66">
                  <c:v>499.19008264462809</c:v>
                </c:pt>
                <c:pt idx="67">
                  <c:v>502.39669421487605</c:v>
                </c:pt>
                <c:pt idx="68">
                  <c:v>505.12396694214874</c:v>
                </c:pt>
                <c:pt idx="69">
                  <c:v>508.08264462809916</c:v>
                </c:pt>
                <c:pt idx="70">
                  <c:v>510.92561983471074</c:v>
                </c:pt>
                <c:pt idx="71">
                  <c:v>514.14876033057851</c:v>
                </c:pt>
                <c:pt idx="72">
                  <c:v>518.47933884297515</c:v>
                </c:pt>
                <c:pt idx="73">
                  <c:v>522.47933884297515</c:v>
                </c:pt>
                <c:pt idx="74">
                  <c:v>525.00826446280996</c:v>
                </c:pt>
                <c:pt idx="75">
                  <c:v>527.40495867768595</c:v>
                </c:pt>
                <c:pt idx="76">
                  <c:v>529.04132231404958</c:v>
                </c:pt>
                <c:pt idx="77">
                  <c:v>531.71900826446279</c:v>
                </c:pt>
                <c:pt idx="78">
                  <c:v>534.38016528925618</c:v>
                </c:pt>
                <c:pt idx="79">
                  <c:v>536.95867768595042</c:v>
                </c:pt>
                <c:pt idx="80">
                  <c:v>539.10743801652893</c:v>
                </c:pt>
                <c:pt idx="81">
                  <c:v>539.10743801652893</c:v>
                </c:pt>
                <c:pt idx="82">
                  <c:v>541.07438016528931</c:v>
                </c:pt>
                <c:pt idx="83">
                  <c:v>541.9</c:v>
                </c:pt>
                <c:pt idx="84">
                  <c:v>543.42148760330576</c:v>
                </c:pt>
                <c:pt idx="85">
                  <c:v>544.71074380165294</c:v>
                </c:pt>
                <c:pt idx="86">
                  <c:v>546.64462809917359</c:v>
                </c:pt>
                <c:pt idx="87">
                  <c:v>547.80165289256195</c:v>
                </c:pt>
                <c:pt idx="88">
                  <c:v>549.23966942148763</c:v>
                </c:pt>
                <c:pt idx="89">
                  <c:v>551.07438016528931</c:v>
                </c:pt>
                <c:pt idx="90">
                  <c:v>552.31404958677683</c:v>
                </c:pt>
                <c:pt idx="91">
                  <c:v>553.30578512396698</c:v>
                </c:pt>
                <c:pt idx="92">
                  <c:v>554.21487603305786</c:v>
                </c:pt>
                <c:pt idx="93">
                  <c:v>555.38842975206614</c:v>
                </c:pt>
                <c:pt idx="94">
                  <c:v>556.84297520661153</c:v>
                </c:pt>
                <c:pt idx="95">
                  <c:v>558.24793388429748</c:v>
                </c:pt>
                <c:pt idx="96">
                  <c:v>559.43801652892557</c:v>
                </c:pt>
                <c:pt idx="97">
                  <c:v>560.31404958677683</c:v>
                </c:pt>
                <c:pt idx="98">
                  <c:v>561.38842975206614</c:v>
                </c:pt>
                <c:pt idx="99">
                  <c:v>562.69421487603302</c:v>
                </c:pt>
                <c:pt idx="100">
                  <c:v>563.8677685950413</c:v>
                </c:pt>
                <c:pt idx="101">
                  <c:v>564.74380165289256</c:v>
                </c:pt>
                <c:pt idx="102">
                  <c:v>565.66942148760336</c:v>
                </c:pt>
                <c:pt idx="103">
                  <c:v>566.95867768595042</c:v>
                </c:pt>
                <c:pt idx="104">
                  <c:v>567.68595041322317</c:v>
                </c:pt>
                <c:pt idx="105">
                  <c:v>568.11570247933889</c:v>
                </c:pt>
                <c:pt idx="106">
                  <c:v>568.67768595041321</c:v>
                </c:pt>
                <c:pt idx="107">
                  <c:v>569.38842975206614</c:v>
                </c:pt>
                <c:pt idx="108">
                  <c:v>570.47933884297515</c:v>
                </c:pt>
                <c:pt idx="109">
                  <c:v>571.29999999999995</c:v>
                </c:pt>
                <c:pt idx="110">
                  <c:v>572.1</c:v>
                </c:pt>
                <c:pt idx="111">
                  <c:v>572.5</c:v>
                </c:pt>
                <c:pt idx="112">
                  <c:v>572.79999999999995</c:v>
                </c:pt>
                <c:pt idx="113">
                  <c:v>573.1</c:v>
                </c:pt>
                <c:pt idx="114">
                  <c:v>572.6</c:v>
                </c:pt>
                <c:pt idx="115">
                  <c:v>573.20000000000005</c:v>
                </c:pt>
                <c:pt idx="116">
                  <c:v>573.70000000000005</c:v>
                </c:pt>
                <c:pt idx="117">
                  <c:v>573.79999999999995</c:v>
                </c:pt>
                <c:pt idx="118">
                  <c:v>574.20000000000005</c:v>
                </c:pt>
                <c:pt idx="119">
                  <c:v>574.28099173553721</c:v>
                </c:pt>
                <c:pt idx="120">
                  <c:v>574.6611570247934</c:v>
                </c:pt>
                <c:pt idx="121">
                  <c:v>575.00826446280996</c:v>
                </c:pt>
                <c:pt idx="122">
                  <c:v>575.50413223140492</c:v>
                </c:pt>
                <c:pt idx="123">
                  <c:v>575.75206611570252</c:v>
                </c:pt>
                <c:pt idx="124">
                  <c:v>576.09917355371897</c:v>
                </c:pt>
                <c:pt idx="125">
                  <c:v>576.21487603305786</c:v>
                </c:pt>
                <c:pt idx="126">
                  <c:v>576.34710743801656</c:v>
                </c:pt>
                <c:pt idx="127">
                  <c:v>576.84297520661153</c:v>
                </c:pt>
                <c:pt idx="128">
                  <c:v>577.09090909090912</c:v>
                </c:pt>
                <c:pt idx="129">
                  <c:v>577.28925619834706</c:v>
                </c:pt>
                <c:pt idx="130">
                  <c:v>577.48760330578511</c:v>
                </c:pt>
                <c:pt idx="131">
                  <c:v>577.60330578512401</c:v>
                </c:pt>
                <c:pt idx="132">
                  <c:v>577.75206611570252</c:v>
                </c:pt>
                <c:pt idx="133">
                  <c:v>577.96694214876038</c:v>
                </c:pt>
                <c:pt idx="134">
                  <c:v>578.24793388429748</c:v>
                </c:pt>
                <c:pt idx="135">
                  <c:v>578.46280991735534</c:v>
                </c:pt>
                <c:pt idx="136">
                  <c:v>578.7933884297521</c:v>
                </c:pt>
                <c:pt idx="137">
                  <c:v>578.97520661157023</c:v>
                </c:pt>
                <c:pt idx="138">
                  <c:v>579.2066115702479</c:v>
                </c:pt>
                <c:pt idx="139">
                  <c:v>579.25619834710744</c:v>
                </c:pt>
                <c:pt idx="140">
                  <c:v>579.47107438016531</c:v>
                </c:pt>
                <c:pt idx="141">
                  <c:v>579.71900826446279</c:v>
                </c:pt>
                <c:pt idx="142">
                  <c:v>579.8677685950413</c:v>
                </c:pt>
                <c:pt idx="143">
                  <c:v>580.03305785123962</c:v>
                </c:pt>
                <c:pt idx="144">
                  <c:v>580.11570247933889</c:v>
                </c:pt>
                <c:pt idx="145">
                  <c:v>580.19834710743805</c:v>
                </c:pt>
                <c:pt idx="146">
                  <c:v>580.28099173553721</c:v>
                </c:pt>
                <c:pt idx="147">
                  <c:v>580.36363636363637</c:v>
                </c:pt>
                <c:pt idx="148">
                  <c:v>580.5454545454545</c:v>
                </c:pt>
                <c:pt idx="149">
                  <c:v>580.64462809917359</c:v>
                </c:pt>
                <c:pt idx="150">
                  <c:v>580.69421487603302</c:v>
                </c:pt>
                <c:pt idx="151">
                  <c:v>580.84297520661153</c:v>
                </c:pt>
                <c:pt idx="152">
                  <c:v>580.92561983471069</c:v>
                </c:pt>
                <c:pt idx="153">
                  <c:v>581.05785123966939</c:v>
                </c:pt>
                <c:pt idx="154">
                  <c:v>581.25619834710744</c:v>
                </c:pt>
                <c:pt idx="155">
                  <c:v>581.3388429752066</c:v>
                </c:pt>
                <c:pt idx="156">
                  <c:v>581.50413223140492</c:v>
                </c:pt>
                <c:pt idx="157">
                  <c:v>581.60330578512401</c:v>
                </c:pt>
                <c:pt idx="158">
                  <c:v>581.65289256198344</c:v>
                </c:pt>
                <c:pt idx="159">
                  <c:v>581.8677685950413</c:v>
                </c:pt>
                <c:pt idx="160">
                  <c:v>581.90082644628103</c:v>
                </c:pt>
                <c:pt idx="161">
                  <c:v>581.96694214876038</c:v>
                </c:pt>
                <c:pt idx="162">
                  <c:v>582.06611570247935</c:v>
                </c:pt>
                <c:pt idx="163">
                  <c:v>582.23140495867767</c:v>
                </c:pt>
                <c:pt idx="164">
                  <c:v>582.33057851239664</c:v>
                </c:pt>
                <c:pt idx="165">
                  <c:v>582.38016528925618</c:v>
                </c:pt>
                <c:pt idx="166">
                  <c:v>584.99173553719004</c:v>
                </c:pt>
                <c:pt idx="167">
                  <c:v>585.05785123966939</c:v>
                </c:pt>
                <c:pt idx="168">
                  <c:v>585.12396694214874</c:v>
                </c:pt>
                <c:pt idx="169">
                  <c:v>585.32231404958679</c:v>
                </c:pt>
                <c:pt idx="170">
                  <c:v>585.42148760330576</c:v>
                </c:pt>
                <c:pt idx="171">
                  <c:v>585.57024793388427</c:v>
                </c:pt>
                <c:pt idx="172">
                  <c:v>585.61983471074382</c:v>
                </c:pt>
                <c:pt idx="173">
                  <c:v>585.7355371900826</c:v>
                </c:pt>
                <c:pt idx="174">
                  <c:v>585.80165289256195</c:v>
                </c:pt>
                <c:pt idx="175">
                  <c:v>585.8677685950413</c:v>
                </c:pt>
                <c:pt idx="176">
                  <c:v>586.08264462809916</c:v>
                </c:pt>
                <c:pt idx="177">
                  <c:v>586.16528925619832</c:v>
                </c:pt>
                <c:pt idx="178">
                  <c:v>586.31404958677683</c:v>
                </c:pt>
                <c:pt idx="179">
                  <c:v>586.33057851239664</c:v>
                </c:pt>
                <c:pt idx="180">
                  <c:v>586.39669421487599</c:v>
                </c:pt>
                <c:pt idx="181">
                  <c:v>586.49586776859508</c:v>
                </c:pt>
                <c:pt idx="182">
                  <c:v>586.62809917355366</c:v>
                </c:pt>
                <c:pt idx="183">
                  <c:v>586.72727272727275</c:v>
                </c:pt>
                <c:pt idx="184">
                  <c:v>586.89256198347107</c:v>
                </c:pt>
                <c:pt idx="185">
                  <c:v>587.07438016528931</c:v>
                </c:pt>
                <c:pt idx="186">
                  <c:v>587.3388429752066</c:v>
                </c:pt>
                <c:pt idx="187">
                  <c:v>587.4545454545455</c:v>
                </c:pt>
                <c:pt idx="188">
                  <c:v>587.65289256198344</c:v>
                </c:pt>
                <c:pt idx="189">
                  <c:v>587.81818181818187</c:v>
                </c:pt>
                <c:pt idx="190">
                  <c:v>588.04958677685954</c:v>
                </c:pt>
                <c:pt idx="191">
                  <c:v>588.21487603305786</c:v>
                </c:pt>
                <c:pt idx="192">
                  <c:v>588.38016528925618</c:v>
                </c:pt>
                <c:pt idx="193">
                  <c:v>588.47933884297515</c:v>
                </c:pt>
                <c:pt idx="194">
                  <c:v>588.59504132231405</c:v>
                </c:pt>
                <c:pt idx="195">
                  <c:v>588.82644628099172</c:v>
                </c:pt>
                <c:pt idx="196">
                  <c:v>588.97520661157023</c:v>
                </c:pt>
                <c:pt idx="197">
                  <c:v>589.17355371900828</c:v>
                </c:pt>
                <c:pt idx="198">
                  <c:v>589.38842975206614</c:v>
                </c:pt>
                <c:pt idx="199">
                  <c:v>589.6</c:v>
                </c:pt>
                <c:pt idx="200">
                  <c:v>590</c:v>
                </c:pt>
                <c:pt idx="201">
                  <c:v>590.20000000000005</c:v>
                </c:pt>
                <c:pt idx="202">
                  <c:v>590.5</c:v>
                </c:pt>
                <c:pt idx="203">
                  <c:v>590.70000000000005</c:v>
                </c:pt>
                <c:pt idx="204">
                  <c:v>591</c:v>
                </c:pt>
                <c:pt idx="205">
                  <c:v>591.4</c:v>
                </c:pt>
                <c:pt idx="206">
                  <c:v>591.79999999999995</c:v>
                </c:pt>
                <c:pt idx="207">
                  <c:v>592</c:v>
                </c:pt>
                <c:pt idx="208">
                  <c:v>592.29999999999995</c:v>
                </c:pt>
                <c:pt idx="209">
                  <c:v>592.6</c:v>
                </c:pt>
                <c:pt idx="210">
                  <c:v>593</c:v>
                </c:pt>
                <c:pt idx="211">
                  <c:v>593.29999999999995</c:v>
                </c:pt>
                <c:pt idx="212">
                  <c:v>593.70000000000005</c:v>
                </c:pt>
                <c:pt idx="213">
                  <c:v>594.1</c:v>
                </c:pt>
                <c:pt idx="214">
                  <c:v>594.5</c:v>
                </c:pt>
                <c:pt idx="215">
                  <c:v>594.79999999999995</c:v>
                </c:pt>
                <c:pt idx="216">
                  <c:v>595.1</c:v>
                </c:pt>
                <c:pt idx="217">
                  <c:v>595.5</c:v>
                </c:pt>
                <c:pt idx="218">
                  <c:v>596</c:v>
                </c:pt>
                <c:pt idx="219">
                  <c:v>596.41322314049592</c:v>
                </c:pt>
                <c:pt idx="220">
                  <c:v>596.87603305785126</c:v>
                </c:pt>
                <c:pt idx="221">
                  <c:v>597.35537190082641</c:v>
                </c:pt>
                <c:pt idx="222">
                  <c:v>597.78512396694214</c:v>
                </c:pt>
                <c:pt idx="223">
                  <c:v>598.42975206611573</c:v>
                </c:pt>
                <c:pt idx="224">
                  <c:v>599.10743801652893</c:v>
                </c:pt>
                <c:pt idx="225">
                  <c:v>599.81818181818187</c:v>
                </c:pt>
                <c:pt idx="226">
                  <c:v>601.19008264462809</c:v>
                </c:pt>
                <c:pt idx="227">
                  <c:v>602.09917355371897</c:v>
                </c:pt>
                <c:pt idx="228">
                  <c:v>602.87603305785126</c:v>
                </c:pt>
                <c:pt idx="229">
                  <c:v>604</c:v>
                </c:pt>
                <c:pt idx="230">
                  <c:v>605.20000000000005</c:v>
                </c:pt>
                <c:pt idx="231">
                  <c:v>606.70000000000005</c:v>
                </c:pt>
                <c:pt idx="232">
                  <c:v>608.79999999999995</c:v>
                </c:pt>
                <c:pt idx="233">
                  <c:v>611</c:v>
                </c:pt>
                <c:pt idx="234">
                  <c:v>612.5</c:v>
                </c:pt>
                <c:pt idx="235">
                  <c:v>615</c:v>
                </c:pt>
                <c:pt idx="236">
                  <c:v>617.20000000000005</c:v>
                </c:pt>
                <c:pt idx="237">
                  <c:v>619.5</c:v>
                </c:pt>
                <c:pt idx="238">
                  <c:v>623.1</c:v>
                </c:pt>
                <c:pt idx="239">
                  <c:v>626.52892561983469</c:v>
                </c:pt>
                <c:pt idx="240">
                  <c:v>630.11570247933889</c:v>
                </c:pt>
                <c:pt idx="241">
                  <c:v>633.40495867768595</c:v>
                </c:pt>
                <c:pt idx="242">
                  <c:v>638.31404958677683</c:v>
                </c:pt>
                <c:pt idx="243">
                  <c:v>641.75206611570252</c:v>
                </c:pt>
                <c:pt idx="244">
                  <c:v>645.60330578512401</c:v>
                </c:pt>
                <c:pt idx="245">
                  <c:v>651.43801652892557</c:v>
                </c:pt>
                <c:pt idx="246">
                  <c:v>657.25619834710744</c:v>
                </c:pt>
                <c:pt idx="247">
                  <c:v>664.33057851239664</c:v>
                </c:pt>
                <c:pt idx="248">
                  <c:v>671.70247933884298</c:v>
                </c:pt>
                <c:pt idx="249">
                  <c:v>678.7</c:v>
                </c:pt>
                <c:pt idx="250">
                  <c:v>684.2</c:v>
                </c:pt>
                <c:pt idx="251">
                  <c:v>690.1</c:v>
                </c:pt>
                <c:pt idx="252">
                  <c:v>699.7</c:v>
                </c:pt>
                <c:pt idx="253">
                  <c:v>710</c:v>
                </c:pt>
                <c:pt idx="254">
                  <c:v>720.5</c:v>
                </c:pt>
                <c:pt idx="255">
                  <c:v>729.6</c:v>
                </c:pt>
                <c:pt idx="256">
                  <c:v>738.6</c:v>
                </c:pt>
                <c:pt idx="257">
                  <c:v>747.6</c:v>
                </c:pt>
                <c:pt idx="258">
                  <c:v>755.9</c:v>
                </c:pt>
                <c:pt idx="259">
                  <c:v>768</c:v>
                </c:pt>
                <c:pt idx="260">
                  <c:v>780.4</c:v>
                </c:pt>
                <c:pt idx="261">
                  <c:v>791.2</c:v>
                </c:pt>
                <c:pt idx="262">
                  <c:v>802.8</c:v>
                </c:pt>
                <c:pt idx="263">
                  <c:v>814.2</c:v>
                </c:pt>
                <c:pt idx="264">
                  <c:v>823.5</c:v>
                </c:pt>
                <c:pt idx="265">
                  <c:v>833.9</c:v>
                </c:pt>
                <c:pt idx="266">
                  <c:v>848</c:v>
                </c:pt>
                <c:pt idx="267">
                  <c:v>860</c:v>
                </c:pt>
                <c:pt idx="268">
                  <c:v>873.6</c:v>
                </c:pt>
                <c:pt idx="269">
                  <c:v>887.2</c:v>
                </c:pt>
                <c:pt idx="270">
                  <c:v>898.6</c:v>
                </c:pt>
                <c:pt idx="271">
                  <c:v>907.5</c:v>
                </c:pt>
              </c:numCache>
            </c:numRef>
          </c:val>
          <c:smooth val="0"/>
          <c:extLst>
            <c:ext xmlns:c16="http://schemas.microsoft.com/office/drawing/2014/chart" uri="{C3380CC4-5D6E-409C-BE32-E72D297353CC}">
              <c16:uniqueId val="{00000001-DF35-A94F-9590-F00B13E3E6F7}"/>
            </c:ext>
          </c:extLst>
        </c:ser>
        <c:dLbls>
          <c:showLegendKey val="0"/>
          <c:showVal val="0"/>
          <c:showCatName val="0"/>
          <c:showSerName val="0"/>
          <c:showPercent val="0"/>
          <c:showBubbleSize val="0"/>
        </c:dLbls>
        <c:marker val="1"/>
        <c:smooth val="0"/>
        <c:axId val="125044992"/>
        <c:axId val="125043456"/>
      </c:lineChart>
      <c:catAx>
        <c:axId val="12499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5000704"/>
        <c:crosses val="autoZero"/>
        <c:auto val="1"/>
        <c:lblAlgn val="ctr"/>
        <c:lblOffset val="100"/>
        <c:tickLblSkip val="2"/>
        <c:noMultiLvlLbl val="0"/>
      </c:catAx>
      <c:valAx>
        <c:axId val="125000704"/>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4999168"/>
        <c:crossesAt val="5"/>
        <c:crossBetween val="between"/>
        <c:majorUnit val="50"/>
      </c:valAx>
      <c:valAx>
        <c:axId val="125043456"/>
        <c:scaling>
          <c:orientation val="minMax"/>
          <c:max val="1000"/>
        </c:scaling>
        <c:delete val="0"/>
        <c:axPos val="r"/>
        <c:numFmt formatCode="0" sourceLinked="0"/>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en-US"/>
          </a:p>
        </c:txPr>
        <c:crossAx val="125044992"/>
        <c:crosses val="max"/>
        <c:crossBetween val="between"/>
        <c:majorUnit val="50"/>
      </c:valAx>
      <c:catAx>
        <c:axId val="125044992"/>
        <c:scaling>
          <c:orientation val="minMax"/>
        </c:scaling>
        <c:delete val="1"/>
        <c:axPos val="b"/>
        <c:numFmt formatCode="General" sourceLinked="1"/>
        <c:majorTickMark val="out"/>
        <c:minorTickMark val="none"/>
        <c:tickLblPos val="nextTo"/>
        <c:crossAx val="125043456"/>
        <c:crosses val="autoZero"/>
        <c:auto val="1"/>
        <c:lblAlgn val="ctr"/>
        <c:lblOffset val="100"/>
        <c:noMultiLvlLbl val="0"/>
      </c:catAx>
      <c:spPr>
        <a:noFill/>
        <a:ln>
          <a:noFill/>
        </a:ln>
        <a:effectLst/>
      </c:spPr>
    </c:plotArea>
    <c:legend>
      <c:legendPos val="l"/>
      <c:layout>
        <c:manualLayout>
          <c:xMode val="edge"/>
          <c:yMode val="edge"/>
          <c:x val="5.1912874557972277E-2"/>
          <c:y val="3.779819924141134E-2"/>
          <c:w val="0.14974746656104615"/>
          <c:h val="0.53775275558920033"/>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19445473042049E-2"/>
          <c:y val="4.1751295808323784E-2"/>
          <c:w val="0.89080754137475793"/>
          <c:h val="0.81804608145816293"/>
        </c:manualLayout>
      </c:layout>
      <c:lineChart>
        <c:grouping val="standard"/>
        <c:varyColors val="0"/>
        <c:ser>
          <c:idx val="0"/>
          <c:order val="0"/>
          <c:tx>
            <c:strRef>
              <c:f>Sheet1!$B$1</c:f>
              <c:strCache>
                <c:ptCount val="1"/>
                <c:pt idx="0">
                  <c:v>Cases (Left Scale)</c:v>
                </c:pt>
              </c:strCache>
            </c:strRef>
          </c:tx>
          <c:spPr>
            <a:ln w="41275" cap="rnd">
              <a:solidFill>
                <a:srgbClr val="0070C0"/>
              </a:solidFill>
              <a:round/>
            </a:ln>
            <a:effectLst/>
          </c:spPr>
          <c:marker>
            <c:symbol val="none"/>
          </c:marker>
          <c:cat>
            <c:numRef>
              <c:f>Sheet1!$A$2:$A$279</c:f>
              <c:numCache>
                <c:formatCode>d\-mmm</c:formatCode>
                <c:ptCount val="278"/>
                <c:pt idx="0">
                  <c:v>43887</c:v>
                </c:pt>
                <c:pt idx="1">
                  <c:v>43888</c:v>
                </c:pt>
                <c:pt idx="2">
                  <c:v>43889</c:v>
                </c:pt>
                <c:pt idx="3">
                  <c:v>43890</c:v>
                </c:pt>
                <c:pt idx="4">
                  <c:v>43891</c:v>
                </c:pt>
                <c:pt idx="5">
                  <c:v>43892</c:v>
                </c:pt>
                <c:pt idx="6">
                  <c:v>43893</c:v>
                </c:pt>
                <c:pt idx="7">
                  <c:v>43894</c:v>
                </c:pt>
                <c:pt idx="8">
                  <c:v>43895</c:v>
                </c:pt>
                <c:pt idx="9">
                  <c:v>43896</c:v>
                </c:pt>
                <c:pt idx="10">
                  <c:v>43897</c:v>
                </c:pt>
                <c:pt idx="11">
                  <c:v>43898</c:v>
                </c:pt>
                <c:pt idx="12">
                  <c:v>43899</c:v>
                </c:pt>
                <c:pt idx="13">
                  <c:v>43900</c:v>
                </c:pt>
                <c:pt idx="14">
                  <c:v>43901</c:v>
                </c:pt>
                <c:pt idx="15">
                  <c:v>43902</c:v>
                </c:pt>
                <c:pt idx="16">
                  <c:v>43903</c:v>
                </c:pt>
                <c:pt idx="17">
                  <c:v>43904</c:v>
                </c:pt>
                <c:pt idx="18">
                  <c:v>43905</c:v>
                </c:pt>
                <c:pt idx="19">
                  <c:v>43906</c:v>
                </c:pt>
                <c:pt idx="20">
                  <c:v>43907</c:v>
                </c:pt>
                <c:pt idx="21">
                  <c:v>43908</c:v>
                </c:pt>
                <c:pt idx="22">
                  <c:v>43909</c:v>
                </c:pt>
                <c:pt idx="23">
                  <c:v>43910</c:v>
                </c:pt>
                <c:pt idx="24">
                  <c:v>43911</c:v>
                </c:pt>
                <c:pt idx="25">
                  <c:v>43912</c:v>
                </c:pt>
                <c:pt idx="26">
                  <c:v>43913</c:v>
                </c:pt>
                <c:pt idx="27">
                  <c:v>43914</c:v>
                </c:pt>
                <c:pt idx="28">
                  <c:v>43915</c:v>
                </c:pt>
                <c:pt idx="29">
                  <c:v>43916</c:v>
                </c:pt>
                <c:pt idx="30">
                  <c:v>43917</c:v>
                </c:pt>
                <c:pt idx="31">
                  <c:v>43918</c:v>
                </c:pt>
                <c:pt idx="32">
                  <c:v>43919</c:v>
                </c:pt>
                <c:pt idx="33">
                  <c:v>43920</c:v>
                </c:pt>
                <c:pt idx="34">
                  <c:v>43921</c:v>
                </c:pt>
                <c:pt idx="35">
                  <c:v>43922</c:v>
                </c:pt>
                <c:pt idx="36">
                  <c:v>43923</c:v>
                </c:pt>
                <c:pt idx="37">
                  <c:v>43924</c:v>
                </c:pt>
                <c:pt idx="38">
                  <c:v>43925</c:v>
                </c:pt>
                <c:pt idx="39">
                  <c:v>43926</c:v>
                </c:pt>
                <c:pt idx="40">
                  <c:v>43927</c:v>
                </c:pt>
                <c:pt idx="41">
                  <c:v>43928</c:v>
                </c:pt>
                <c:pt idx="42">
                  <c:v>43929</c:v>
                </c:pt>
                <c:pt idx="43">
                  <c:v>43930</c:v>
                </c:pt>
                <c:pt idx="44">
                  <c:v>43931</c:v>
                </c:pt>
                <c:pt idx="45">
                  <c:v>43932</c:v>
                </c:pt>
                <c:pt idx="46">
                  <c:v>43933</c:v>
                </c:pt>
                <c:pt idx="47">
                  <c:v>43934</c:v>
                </c:pt>
                <c:pt idx="48">
                  <c:v>43935</c:v>
                </c:pt>
                <c:pt idx="49">
                  <c:v>43936</c:v>
                </c:pt>
                <c:pt idx="50">
                  <c:v>43937</c:v>
                </c:pt>
                <c:pt idx="51">
                  <c:v>43938</c:v>
                </c:pt>
                <c:pt idx="52">
                  <c:v>43939</c:v>
                </c:pt>
                <c:pt idx="53">
                  <c:v>43940</c:v>
                </c:pt>
                <c:pt idx="54">
                  <c:v>43941</c:v>
                </c:pt>
                <c:pt idx="55">
                  <c:v>43942</c:v>
                </c:pt>
                <c:pt idx="56">
                  <c:v>43943</c:v>
                </c:pt>
                <c:pt idx="57">
                  <c:v>43944</c:v>
                </c:pt>
                <c:pt idx="58">
                  <c:v>43945</c:v>
                </c:pt>
                <c:pt idx="59">
                  <c:v>43946</c:v>
                </c:pt>
                <c:pt idx="60">
                  <c:v>43947</c:v>
                </c:pt>
                <c:pt idx="61">
                  <c:v>43948</c:v>
                </c:pt>
                <c:pt idx="62">
                  <c:v>43949</c:v>
                </c:pt>
                <c:pt idx="63">
                  <c:v>43950</c:v>
                </c:pt>
                <c:pt idx="64">
                  <c:v>43951</c:v>
                </c:pt>
                <c:pt idx="65">
                  <c:v>43952</c:v>
                </c:pt>
                <c:pt idx="66">
                  <c:v>43953</c:v>
                </c:pt>
                <c:pt idx="67">
                  <c:v>43954</c:v>
                </c:pt>
                <c:pt idx="68">
                  <c:v>43955</c:v>
                </c:pt>
                <c:pt idx="69">
                  <c:v>43956</c:v>
                </c:pt>
                <c:pt idx="70">
                  <c:v>43957</c:v>
                </c:pt>
                <c:pt idx="71">
                  <c:v>43958</c:v>
                </c:pt>
                <c:pt idx="72">
                  <c:v>43959</c:v>
                </c:pt>
                <c:pt idx="73">
                  <c:v>43960</c:v>
                </c:pt>
                <c:pt idx="74">
                  <c:v>43961</c:v>
                </c:pt>
                <c:pt idx="75">
                  <c:v>43962</c:v>
                </c:pt>
                <c:pt idx="76">
                  <c:v>43963</c:v>
                </c:pt>
                <c:pt idx="77">
                  <c:v>43964</c:v>
                </c:pt>
                <c:pt idx="78">
                  <c:v>43965</c:v>
                </c:pt>
                <c:pt idx="79">
                  <c:v>43966</c:v>
                </c:pt>
                <c:pt idx="80">
                  <c:v>43967</c:v>
                </c:pt>
                <c:pt idx="81">
                  <c:v>43968</c:v>
                </c:pt>
                <c:pt idx="82">
                  <c:v>43969</c:v>
                </c:pt>
                <c:pt idx="83">
                  <c:v>43970</c:v>
                </c:pt>
                <c:pt idx="84">
                  <c:v>43971</c:v>
                </c:pt>
                <c:pt idx="85">
                  <c:v>43972</c:v>
                </c:pt>
                <c:pt idx="86">
                  <c:v>43973</c:v>
                </c:pt>
                <c:pt idx="87">
                  <c:v>43974</c:v>
                </c:pt>
                <c:pt idx="88">
                  <c:v>43975</c:v>
                </c:pt>
                <c:pt idx="89">
                  <c:v>43976</c:v>
                </c:pt>
                <c:pt idx="90">
                  <c:v>43977</c:v>
                </c:pt>
                <c:pt idx="91">
                  <c:v>43978</c:v>
                </c:pt>
                <c:pt idx="92">
                  <c:v>43979</c:v>
                </c:pt>
                <c:pt idx="93">
                  <c:v>43980</c:v>
                </c:pt>
                <c:pt idx="94">
                  <c:v>43981</c:v>
                </c:pt>
                <c:pt idx="95">
                  <c:v>43982</c:v>
                </c:pt>
                <c:pt idx="96">
                  <c:v>43983</c:v>
                </c:pt>
                <c:pt idx="97">
                  <c:v>43984</c:v>
                </c:pt>
                <c:pt idx="98">
                  <c:v>43985</c:v>
                </c:pt>
                <c:pt idx="99">
                  <c:v>43986</c:v>
                </c:pt>
                <c:pt idx="100">
                  <c:v>43987</c:v>
                </c:pt>
                <c:pt idx="101">
                  <c:v>43988</c:v>
                </c:pt>
                <c:pt idx="102">
                  <c:v>43989</c:v>
                </c:pt>
                <c:pt idx="103">
                  <c:v>43990</c:v>
                </c:pt>
                <c:pt idx="104">
                  <c:v>43991</c:v>
                </c:pt>
                <c:pt idx="105">
                  <c:v>43992</c:v>
                </c:pt>
                <c:pt idx="106">
                  <c:v>43993</c:v>
                </c:pt>
                <c:pt idx="107">
                  <c:v>43994</c:v>
                </c:pt>
                <c:pt idx="108">
                  <c:v>43995</c:v>
                </c:pt>
                <c:pt idx="109">
                  <c:v>43996</c:v>
                </c:pt>
                <c:pt idx="110">
                  <c:v>43997</c:v>
                </c:pt>
                <c:pt idx="111">
                  <c:v>43998</c:v>
                </c:pt>
                <c:pt idx="112">
                  <c:v>43999</c:v>
                </c:pt>
                <c:pt idx="113">
                  <c:v>44000</c:v>
                </c:pt>
                <c:pt idx="114">
                  <c:v>44001</c:v>
                </c:pt>
                <c:pt idx="115">
                  <c:v>44002</c:v>
                </c:pt>
                <c:pt idx="116">
                  <c:v>44003</c:v>
                </c:pt>
                <c:pt idx="117">
                  <c:v>44004</c:v>
                </c:pt>
                <c:pt idx="118">
                  <c:v>44005</c:v>
                </c:pt>
                <c:pt idx="119">
                  <c:v>44006</c:v>
                </c:pt>
                <c:pt idx="120">
                  <c:v>44007</c:v>
                </c:pt>
                <c:pt idx="121">
                  <c:v>44008</c:v>
                </c:pt>
                <c:pt idx="122">
                  <c:v>44009</c:v>
                </c:pt>
                <c:pt idx="123">
                  <c:v>44010</c:v>
                </c:pt>
                <c:pt idx="124">
                  <c:v>44011</c:v>
                </c:pt>
                <c:pt idx="125">
                  <c:v>44012</c:v>
                </c:pt>
                <c:pt idx="126">
                  <c:v>44013</c:v>
                </c:pt>
                <c:pt idx="127">
                  <c:v>44014</c:v>
                </c:pt>
                <c:pt idx="128">
                  <c:v>44015</c:v>
                </c:pt>
                <c:pt idx="129">
                  <c:v>44016</c:v>
                </c:pt>
                <c:pt idx="130">
                  <c:v>44017</c:v>
                </c:pt>
                <c:pt idx="131">
                  <c:v>44018</c:v>
                </c:pt>
                <c:pt idx="132">
                  <c:v>44019</c:v>
                </c:pt>
                <c:pt idx="133">
                  <c:v>44020</c:v>
                </c:pt>
                <c:pt idx="134">
                  <c:v>44021</c:v>
                </c:pt>
                <c:pt idx="135">
                  <c:v>44022</c:v>
                </c:pt>
                <c:pt idx="136">
                  <c:v>44023</c:v>
                </c:pt>
                <c:pt idx="137">
                  <c:v>44024</c:v>
                </c:pt>
                <c:pt idx="138">
                  <c:v>44025</c:v>
                </c:pt>
                <c:pt idx="139">
                  <c:v>44026</c:v>
                </c:pt>
                <c:pt idx="140">
                  <c:v>44027</c:v>
                </c:pt>
                <c:pt idx="141">
                  <c:v>44028</c:v>
                </c:pt>
                <c:pt idx="142">
                  <c:v>44029</c:v>
                </c:pt>
                <c:pt idx="143">
                  <c:v>44030</c:v>
                </c:pt>
                <c:pt idx="144">
                  <c:v>44031</c:v>
                </c:pt>
                <c:pt idx="145">
                  <c:v>44032</c:v>
                </c:pt>
                <c:pt idx="146">
                  <c:v>44033</c:v>
                </c:pt>
                <c:pt idx="147">
                  <c:v>44034</c:v>
                </c:pt>
                <c:pt idx="148">
                  <c:v>44035</c:v>
                </c:pt>
                <c:pt idx="149">
                  <c:v>44036</c:v>
                </c:pt>
                <c:pt idx="150">
                  <c:v>44037</c:v>
                </c:pt>
                <c:pt idx="151">
                  <c:v>44038</c:v>
                </c:pt>
                <c:pt idx="152">
                  <c:v>44039</c:v>
                </c:pt>
                <c:pt idx="153">
                  <c:v>44040</c:v>
                </c:pt>
                <c:pt idx="154">
                  <c:v>44041</c:v>
                </c:pt>
                <c:pt idx="155">
                  <c:v>44042</c:v>
                </c:pt>
                <c:pt idx="156">
                  <c:v>44043</c:v>
                </c:pt>
                <c:pt idx="157">
                  <c:v>44044</c:v>
                </c:pt>
                <c:pt idx="158">
                  <c:v>44045</c:v>
                </c:pt>
                <c:pt idx="159">
                  <c:v>44046</c:v>
                </c:pt>
                <c:pt idx="160">
                  <c:v>44047</c:v>
                </c:pt>
                <c:pt idx="161">
                  <c:v>44048</c:v>
                </c:pt>
                <c:pt idx="162">
                  <c:v>44049</c:v>
                </c:pt>
                <c:pt idx="163">
                  <c:v>44050</c:v>
                </c:pt>
                <c:pt idx="164">
                  <c:v>44051</c:v>
                </c:pt>
                <c:pt idx="165">
                  <c:v>44052</c:v>
                </c:pt>
                <c:pt idx="166">
                  <c:v>44053</c:v>
                </c:pt>
                <c:pt idx="167">
                  <c:v>44054</c:v>
                </c:pt>
                <c:pt idx="168">
                  <c:v>44055</c:v>
                </c:pt>
                <c:pt idx="169">
                  <c:v>44056</c:v>
                </c:pt>
                <c:pt idx="170">
                  <c:v>44057</c:v>
                </c:pt>
                <c:pt idx="171">
                  <c:v>44058</c:v>
                </c:pt>
                <c:pt idx="172">
                  <c:v>44059</c:v>
                </c:pt>
                <c:pt idx="173">
                  <c:v>44060</c:v>
                </c:pt>
                <c:pt idx="174">
                  <c:v>44061</c:v>
                </c:pt>
                <c:pt idx="175">
                  <c:v>44062</c:v>
                </c:pt>
                <c:pt idx="176">
                  <c:v>44063</c:v>
                </c:pt>
                <c:pt idx="177">
                  <c:v>44064</c:v>
                </c:pt>
                <c:pt idx="178">
                  <c:v>44065</c:v>
                </c:pt>
                <c:pt idx="179">
                  <c:v>44066</c:v>
                </c:pt>
                <c:pt idx="180">
                  <c:v>44067</c:v>
                </c:pt>
                <c:pt idx="181">
                  <c:v>44068</c:v>
                </c:pt>
                <c:pt idx="182">
                  <c:v>44069</c:v>
                </c:pt>
                <c:pt idx="183">
                  <c:v>44070</c:v>
                </c:pt>
                <c:pt idx="184">
                  <c:v>44071</c:v>
                </c:pt>
                <c:pt idx="185">
                  <c:v>44072</c:v>
                </c:pt>
                <c:pt idx="186">
                  <c:v>44073</c:v>
                </c:pt>
                <c:pt idx="187">
                  <c:v>44074</c:v>
                </c:pt>
                <c:pt idx="188">
                  <c:v>44075</c:v>
                </c:pt>
                <c:pt idx="189">
                  <c:v>44076</c:v>
                </c:pt>
                <c:pt idx="190">
                  <c:v>44077</c:v>
                </c:pt>
                <c:pt idx="191">
                  <c:v>44078</c:v>
                </c:pt>
                <c:pt idx="192">
                  <c:v>44079</c:v>
                </c:pt>
                <c:pt idx="193">
                  <c:v>44080</c:v>
                </c:pt>
                <c:pt idx="194">
                  <c:v>44081</c:v>
                </c:pt>
                <c:pt idx="195">
                  <c:v>44082</c:v>
                </c:pt>
                <c:pt idx="196">
                  <c:v>44083</c:v>
                </c:pt>
                <c:pt idx="197">
                  <c:v>44084</c:v>
                </c:pt>
                <c:pt idx="198">
                  <c:v>44085</c:v>
                </c:pt>
                <c:pt idx="199">
                  <c:v>44086</c:v>
                </c:pt>
                <c:pt idx="200">
                  <c:v>44087</c:v>
                </c:pt>
                <c:pt idx="201">
                  <c:v>44088</c:v>
                </c:pt>
                <c:pt idx="202">
                  <c:v>44089</c:v>
                </c:pt>
                <c:pt idx="203">
                  <c:v>44090</c:v>
                </c:pt>
                <c:pt idx="204">
                  <c:v>44091</c:v>
                </c:pt>
                <c:pt idx="205">
                  <c:v>44092</c:v>
                </c:pt>
                <c:pt idx="206">
                  <c:v>44093</c:v>
                </c:pt>
                <c:pt idx="207">
                  <c:v>44094</c:v>
                </c:pt>
                <c:pt idx="208">
                  <c:v>44095</c:v>
                </c:pt>
                <c:pt idx="209">
                  <c:v>44096</c:v>
                </c:pt>
                <c:pt idx="210">
                  <c:v>44097</c:v>
                </c:pt>
                <c:pt idx="211">
                  <c:v>44098</c:v>
                </c:pt>
                <c:pt idx="212">
                  <c:v>44099</c:v>
                </c:pt>
                <c:pt idx="213">
                  <c:v>44100</c:v>
                </c:pt>
                <c:pt idx="214">
                  <c:v>44101</c:v>
                </c:pt>
                <c:pt idx="215">
                  <c:v>44102</c:v>
                </c:pt>
                <c:pt idx="216">
                  <c:v>44103</c:v>
                </c:pt>
                <c:pt idx="217">
                  <c:v>44104</c:v>
                </c:pt>
                <c:pt idx="218">
                  <c:v>44105</c:v>
                </c:pt>
                <c:pt idx="219">
                  <c:v>44106</c:v>
                </c:pt>
                <c:pt idx="220">
                  <c:v>44107</c:v>
                </c:pt>
                <c:pt idx="221">
                  <c:v>44108</c:v>
                </c:pt>
                <c:pt idx="222">
                  <c:v>44109</c:v>
                </c:pt>
                <c:pt idx="223">
                  <c:v>44110</c:v>
                </c:pt>
                <c:pt idx="224">
                  <c:v>44111</c:v>
                </c:pt>
                <c:pt idx="225">
                  <c:v>44112</c:v>
                </c:pt>
                <c:pt idx="226">
                  <c:v>44113</c:v>
                </c:pt>
                <c:pt idx="227">
                  <c:v>44114</c:v>
                </c:pt>
                <c:pt idx="228">
                  <c:v>44115</c:v>
                </c:pt>
                <c:pt idx="229">
                  <c:v>44116</c:v>
                </c:pt>
                <c:pt idx="230">
                  <c:v>44117</c:v>
                </c:pt>
                <c:pt idx="231">
                  <c:v>44118</c:v>
                </c:pt>
                <c:pt idx="232">
                  <c:v>44119</c:v>
                </c:pt>
                <c:pt idx="233">
                  <c:v>44120</c:v>
                </c:pt>
                <c:pt idx="234">
                  <c:v>44121</c:v>
                </c:pt>
                <c:pt idx="235">
                  <c:v>44122</c:v>
                </c:pt>
                <c:pt idx="236">
                  <c:v>44123</c:v>
                </c:pt>
                <c:pt idx="237">
                  <c:v>44124</c:v>
                </c:pt>
                <c:pt idx="238">
                  <c:v>44125</c:v>
                </c:pt>
                <c:pt idx="239">
                  <c:v>44126</c:v>
                </c:pt>
                <c:pt idx="240">
                  <c:v>44127</c:v>
                </c:pt>
                <c:pt idx="241">
                  <c:v>44128</c:v>
                </c:pt>
                <c:pt idx="242">
                  <c:v>44129</c:v>
                </c:pt>
                <c:pt idx="243">
                  <c:v>44130</c:v>
                </c:pt>
                <c:pt idx="244">
                  <c:v>44131</c:v>
                </c:pt>
                <c:pt idx="245">
                  <c:v>44132</c:v>
                </c:pt>
                <c:pt idx="246">
                  <c:v>44133</c:v>
                </c:pt>
                <c:pt idx="247">
                  <c:v>44134</c:v>
                </c:pt>
                <c:pt idx="248">
                  <c:v>44135</c:v>
                </c:pt>
                <c:pt idx="249">
                  <c:v>44136</c:v>
                </c:pt>
                <c:pt idx="250">
                  <c:v>44137</c:v>
                </c:pt>
                <c:pt idx="251">
                  <c:v>44138</c:v>
                </c:pt>
                <c:pt idx="252">
                  <c:v>44139</c:v>
                </c:pt>
                <c:pt idx="253">
                  <c:v>44140</c:v>
                </c:pt>
                <c:pt idx="254">
                  <c:v>44141</c:v>
                </c:pt>
                <c:pt idx="255">
                  <c:v>44142</c:v>
                </c:pt>
                <c:pt idx="256">
                  <c:v>44143</c:v>
                </c:pt>
                <c:pt idx="257">
                  <c:v>44144</c:v>
                </c:pt>
                <c:pt idx="258">
                  <c:v>44145</c:v>
                </c:pt>
                <c:pt idx="259">
                  <c:v>44146</c:v>
                </c:pt>
                <c:pt idx="260">
                  <c:v>44147</c:v>
                </c:pt>
                <c:pt idx="261">
                  <c:v>44148</c:v>
                </c:pt>
                <c:pt idx="262">
                  <c:v>44149</c:v>
                </c:pt>
                <c:pt idx="263">
                  <c:v>44150</c:v>
                </c:pt>
                <c:pt idx="264">
                  <c:v>44151</c:v>
                </c:pt>
                <c:pt idx="265">
                  <c:v>44152</c:v>
                </c:pt>
                <c:pt idx="266">
                  <c:v>44153</c:v>
                </c:pt>
                <c:pt idx="267">
                  <c:v>44154</c:v>
                </c:pt>
                <c:pt idx="268">
                  <c:v>44155</c:v>
                </c:pt>
                <c:pt idx="269">
                  <c:v>44156</c:v>
                </c:pt>
                <c:pt idx="270">
                  <c:v>44157</c:v>
                </c:pt>
                <c:pt idx="271">
                  <c:v>44158</c:v>
                </c:pt>
                <c:pt idx="272">
                  <c:v>44159</c:v>
                </c:pt>
                <c:pt idx="273">
                  <c:v>44160</c:v>
                </c:pt>
                <c:pt idx="274">
                  <c:v>44161</c:v>
                </c:pt>
                <c:pt idx="275">
                  <c:v>44162</c:v>
                </c:pt>
                <c:pt idx="276">
                  <c:v>44163</c:v>
                </c:pt>
                <c:pt idx="277">
                  <c:v>44164</c:v>
                </c:pt>
              </c:numCache>
            </c:numRef>
          </c:cat>
          <c:val>
            <c:numRef>
              <c:f>Sheet1!$B$2:$B$279</c:f>
              <c:numCache>
                <c:formatCode>0.0</c:formatCode>
                <c:ptCount val="278"/>
                <c:pt idx="0">
                  <c:v>0.3</c:v>
                </c:pt>
                <c:pt idx="1">
                  <c:v>0.2</c:v>
                </c:pt>
                <c:pt idx="2">
                  <c:v>0.2</c:v>
                </c:pt>
                <c:pt idx="3">
                  <c:v>1.5</c:v>
                </c:pt>
                <c:pt idx="4">
                  <c:v>2.5</c:v>
                </c:pt>
                <c:pt idx="5">
                  <c:v>6.3</c:v>
                </c:pt>
                <c:pt idx="6">
                  <c:v>9.6999999999999993</c:v>
                </c:pt>
                <c:pt idx="7">
                  <c:v>14.7</c:v>
                </c:pt>
                <c:pt idx="8">
                  <c:v>26.3</c:v>
                </c:pt>
                <c:pt idx="9">
                  <c:v>33</c:v>
                </c:pt>
                <c:pt idx="10">
                  <c:v>51.2</c:v>
                </c:pt>
                <c:pt idx="11">
                  <c:v>66.3</c:v>
                </c:pt>
                <c:pt idx="12">
                  <c:v>74.3</c:v>
                </c:pt>
                <c:pt idx="13">
                  <c:v>101.2</c:v>
                </c:pt>
                <c:pt idx="14">
                  <c:v>155.80000000000001</c:v>
                </c:pt>
                <c:pt idx="15">
                  <c:v>223.2</c:v>
                </c:pt>
                <c:pt idx="16">
                  <c:v>303.3</c:v>
                </c:pt>
                <c:pt idx="17">
                  <c:v>403.2</c:v>
                </c:pt>
                <c:pt idx="18">
                  <c:v>408.2</c:v>
                </c:pt>
                <c:pt idx="19">
                  <c:v>608.20000000000005</c:v>
                </c:pt>
                <c:pt idx="20">
                  <c:v>838.7</c:v>
                </c:pt>
                <c:pt idx="21">
                  <c:v>1225.5</c:v>
                </c:pt>
                <c:pt idx="22">
                  <c:v>1999.3</c:v>
                </c:pt>
                <c:pt idx="23">
                  <c:v>2768.2</c:v>
                </c:pt>
                <c:pt idx="24">
                  <c:v>3808.3</c:v>
                </c:pt>
                <c:pt idx="25">
                  <c:v>4899.3</c:v>
                </c:pt>
                <c:pt idx="26">
                  <c:v>6284</c:v>
                </c:pt>
                <c:pt idx="27">
                  <c:v>7532.3</c:v>
                </c:pt>
                <c:pt idx="28">
                  <c:v>8648.5</c:v>
                </c:pt>
                <c:pt idx="29">
                  <c:v>10766.8</c:v>
                </c:pt>
                <c:pt idx="30">
                  <c:v>12739.3</c:v>
                </c:pt>
                <c:pt idx="31">
                  <c:v>14716.3</c:v>
                </c:pt>
                <c:pt idx="32">
                  <c:v>16224.8</c:v>
                </c:pt>
                <c:pt idx="33">
                  <c:v>18097</c:v>
                </c:pt>
                <c:pt idx="34">
                  <c:v>20442.8</c:v>
                </c:pt>
                <c:pt idx="35">
                  <c:v>21685.7</c:v>
                </c:pt>
                <c:pt idx="36">
                  <c:v>23723.200000000001</c:v>
                </c:pt>
                <c:pt idx="37">
                  <c:v>25746.799999999999</c:v>
                </c:pt>
                <c:pt idx="38">
                  <c:v>28084.2</c:v>
                </c:pt>
                <c:pt idx="39">
                  <c:v>29147.200000000001</c:v>
                </c:pt>
                <c:pt idx="40">
                  <c:v>29751.5</c:v>
                </c:pt>
                <c:pt idx="41">
                  <c:v>30633</c:v>
                </c:pt>
                <c:pt idx="42">
                  <c:v>30848.799999999999</c:v>
                </c:pt>
                <c:pt idx="43">
                  <c:v>31317.8</c:v>
                </c:pt>
                <c:pt idx="44">
                  <c:v>31374</c:v>
                </c:pt>
                <c:pt idx="45">
                  <c:v>31730.799999999999</c:v>
                </c:pt>
                <c:pt idx="46">
                  <c:v>31551.200000000001</c:v>
                </c:pt>
                <c:pt idx="47">
                  <c:v>30636.3</c:v>
                </c:pt>
                <c:pt idx="48">
                  <c:v>29859.8</c:v>
                </c:pt>
                <c:pt idx="49">
                  <c:v>28922</c:v>
                </c:pt>
                <c:pt idx="50">
                  <c:v>28554.799999999999</c:v>
                </c:pt>
                <c:pt idx="51">
                  <c:v>29006.3</c:v>
                </c:pt>
                <c:pt idx="52">
                  <c:v>28966.7</c:v>
                </c:pt>
                <c:pt idx="53">
                  <c:v>29094.2</c:v>
                </c:pt>
                <c:pt idx="54">
                  <c:v>29145.200000000001</c:v>
                </c:pt>
                <c:pt idx="55">
                  <c:v>28539.8</c:v>
                </c:pt>
                <c:pt idx="56">
                  <c:v>28023.7</c:v>
                </c:pt>
                <c:pt idx="57">
                  <c:v>28270.2</c:v>
                </c:pt>
                <c:pt idx="58">
                  <c:v>29598.5</c:v>
                </c:pt>
                <c:pt idx="59">
                  <c:v>30742.3</c:v>
                </c:pt>
                <c:pt idx="60">
                  <c:v>30800.2</c:v>
                </c:pt>
                <c:pt idx="61">
                  <c:v>30296.7</c:v>
                </c:pt>
                <c:pt idx="62">
                  <c:v>29684</c:v>
                </c:pt>
                <c:pt idx="63">
                  <c:v>28551.5</c:v>
                </c:pt>
                <c:pt idx="64">
                  <c:v>27459.8</c:v>
                </c:pt>
                <c:pt idx="65">
                  <c:v>27666.7</c:v>
                </c:pt>
                <c:pt idx="66">
                  <c:v>27917.8</c:v>
                </c:pt>
                <c:pt idx="67">
                  <c:v>28436.3</c:v>
                </c:pt>
                <c:pt idx="68">
                  <c:v>28094.7</c:v>
                </c:pt>
                <c:pt idx="69">
                  <c:v>27557.5</c:v>
                </c:pt>
                <c:pt idx="70">
                  <c:v>26810</c:v>
                </c:pt>
                <c:pt idx="71">
                  <c:v>25763.3</c:v>
                </c:pt>
                <c:pt idx="72">
                  <c:v>25423.7</c:v>
                </c:pt>
                <c:pt idx="73">
                  <c:v>25449.200000000001</c:v>
                </c:pt>
                <c:pt idx="74">
                  <c:v>24999.7</c:v>
                </c:pt>
                <c:pt idx="75">
                  <c:v>24115.200000000001</c:v>
                </c:pt>
                <c:pt idx="76">
                  <c:v>23564.5</c:v>
                </c:pt>
                <c:pt idx="77">
                  <c:v>22450</c:v>
                </c:pt>
                <c:pt idx="78">
                  <c:v>22526.7</c:v>
                </c:pt>
                <c:pt idx="79">
                  <c:v>22453.3</c:v>
                </c:pt>
                <c:pt idx="80">
                  <c:v>23340.5</c:v>
                </c:pt>
                <c:pt idx="81">
                  <c:v>23361.5</c:v>
                </c:pt>
                <c:pt idx="82">
                  <c:v>23320.799999999999</c:v>
                </c:pt>
                <c:pt idx="83">
                  <c:v>23204.7</c:v>
                </c:pt>
                <c:pt idx="84">
                  <c:v>22537.200000000001</c:v>
                </c:pt>
                <c:pt idx="85">
                  <c:v>22576.7</c:v>
                </c:pt>
                <c:pt idx="86">
                  <c:v>22416</c:v>
                </c:pt>
                <c:pt idx="87">
                  <c:v>22886.5</c:v>
                </c:pt>
                <c:pt idx="88">
                  <c:v>22733.3</c:v>
                </c:pt>
                <c:pt idx="89">
                  <c:v>22478.7</c:v>
                </c:pt>
                <c:pt idx="90">
                  <c:v>21684.7</c:v>
                </c:pt>
                <c:pt idx="91">
                  <c:v>20489.5</c:v>
                </c:pt>
                <c:pt idx="92">
                  <c:v>20272.7</c:v>
                </c:pt>
                <c:pt idx="93">
                  <c:v>20716.2</c:v>
                </c:pt>
                <c:pt idx="94">
                  <c:v>21292.3</c:v>
                </c:pt>
                <c:pt idx="95">
                  <c:v>21485.5</c:v>
                </c:pt>
                <c:pt idx="96">
                  <c:v>21236.5</c:v>
                </c:pt>
                <c:pt idx="97">
                  <c:v>21657.3</c:v>
                </c:pt>
                <c:pt idx="98">
                  <c:v>21164.799999999999</c:v>
                </c:pt>
                <c:pt idx="99">
                  <c:v>20632.7</c:v>
                </c:pt>
                <c:pt idx="100">
                  <c:v>20810.2</c:v>
                </c:pt>
                <c:pt idx="101">
                  <c:v>21236</c:v>
                </c:pt>
                <c:pt idx="102">
                  <c:v>21305.5</c:v>
                </c:pt>
                <c:pt idx="103">
                  <c:v>20735.7</c:v>
                </c:pt>
                <c:pt idx="104">
                  <c:v>20436.7</c:v>
                </c:pt>
                <c:pt idx="105">
                  <c:v>20359.8</c:v>
                </c:pt>
                <c:pt idx="106">
                  <c:v>19956</c:v>
                </c:pt>
                <c:pt idx="107">
                  <c:v>20408</c:v>
                </c:pt>
                <c:pt idx="108">
                  <c:v>21702.799999999999</c:v>
                </c:pt>
                <c:pt idx="109">
                  <c:v>22046.2</c:v>
                </c:pt>
                <c:pt idx="110">
                  <c:v>22359.7</c:v>
                </c:pt>
                <c:pt idx="111">
                  <c:v>22838.2</c:v>
                </c:pt>
                <c:pt idx="112">
                  <c:v>23283.3</c:v>
                </c:pt>
                <c:pt idx="113">
                  <c:v>23677.7</c:v>
                </c:pt>
                <c:pt idx="114">
                  <c:v>24675.5</c:v>
                </c:pt>
                <c:pt idx="115">
                  <c:v>26873.200000000001</c:v>
                </c:pt>
                <c:pt idx="116">
                  <c:v>27938.2</c:v>
                </c:pt>
                <c:pt idx="117">
                  <c:v>29095.200000000001</c:v>
                </c:pt>
                <c:pt idx="118">
                  <c:v>30700.2</c:v>
                </c:pt>
                <c:pt idx="119">
                  <c:v>31879.200000000001</c:v>
                </c:pt>
                <c:pt idx="120">
                  <c:v>33286.699999999997</c:v>
                </c:pt>
                <c:pt idx="121">
                  <c:v>35376.199999999997</c:v>
                </c:pt>
                <c:pt idx="122">
                  <c:v>38082.699999999997</c:v>
                </c:pt>
                <c:pt idx="123">
                  <c:v>39449</c:v>
                </c:pt>
                <c:pt idx="124">
                  <c:v>40529.5</c:v>
                </c:pt>
                <c:pt idx="125">
                  <c:v>42347.8</c:v>
                </c:pt>
                <c:pt idx="126">
                  <c:v>44214.8</c:v>
                </c:pt>
                <c:pt idx="127">
                  <c:v>45749.2</c:v>
                </c:pt>
                <c:pt idx="128">
                  <c:v>47333.7</c:v>
                </c:pt>
                <c:pt idx="129">
                  <c:v>48406.7</c:v>
                </c:pt>
                <c:pt idx="130">
                  <c:v>49661.2</c:v>
                </c:pt>
                <c:pt idx="131">
                  <c:v>49943.8</c:v>
                </c:pt>
                <c:pt idx="132">
                  <c:v>51418.3</c:v>
                </c:pt>
                <c:pt idx="133">
                  <c:v>52108.3</c:v>
                </c:pt>
                <c:pt idx="134">
                  <c:v>53965.5</c:v>
                </c:pt>
                <c:pt idx="135">
                  <c:v>57416</c:v>
                </c:pt>
                <c:pt idx="136">
                  <c:v>59133.5</c:v>
                </c:pt>
                <c:pt idx="137">
                  <c:v>61477.5</c:v>
                </c:pt>
                <c:pt idx="138">
                  <c:v>61343.166666666664</c:v>
                </c:pt>
                <c:pt idx="139">
                  <c:v>62812.5</c:v>
                </c:pt>
                <c:pt idx="140">
                  <c:v>63492.666666666664</c:v>
                </c:pt>
                <c:pt idx="141">
                  <c:v>65070</c:v>
                </c:pt>
                <c:pt idx="142">
                  <c:v>66965</c:v>
                </c:pt>
                <c:pt idx="143">
                  <c:v>67745.166666666672</c:v>
                </c:pt>
                <c:pt idx="144">
                  <c:v>68183.833333333328</c:v>
                </c:pt>
                <c:pt idx="145">
                  <c:v>67183.833333333328</c:v>
                </c:pt>
                <c:pt idx="146">
                  <c:v>66718.166666666672</c:v>
                </c:pt>
                <c:pt idx="147">
                  <c:v>65660.666666666672</c:v>
                </c:pt>
                <c:pt idx="148">
                  <c:v>65183.5</c:v>
                </c:pt>
                <c:pt idx="149">
                  <c:v>66853</c:v>
                </c:pt>
                <c:pt idx="150">
                  <c:v>67618.333333333328</c:v>
                </c:pt>
                <c:pt idx="151">
                  <c:v>66541</c:v>
                </c:pt>
                <c:pt idx="152">
                  <c:v>65187.666666666664</c:v>
                </c:pt>
                <c:pt idx="153">
                  <c:v>64347.5</c:v>
                </c:pt>
                <c:pt idx="154">
                  <c:v>64694.333333333336</c:v>
                </c:pt>
                <c:pt idx="155">
                  <c:v>63747.333333333336</c:v>
                </c:pt>
                <c:pt idx="156">
                  <c:v>63856.166666666664</c:v>
                </c:pt>
                <c:pt idx="157">
                  <c:v>64444.833333333336</c:v>
                </c:pt>
                <c:pt idx="158">
                  <c:v>62972.5</c:v>
                </c:pt>
                <c:pt idx="159">
                  <c:v>59555.666666666664</c:v>
                </c:pt>
                <c:pt idx="160">
                  <c:v>57349.666666666664</c:v>
                </c:pt>
                <c:pt idx="161">
                  <c:v>54812.5</c:v>
                </c:pt>
                <c:pt idx="162">
                  <c:v>53579.166666666664</c:v>
                </c:pt>
                <c:pt idx="163">
                  <c:v>53527.166666666664</c:v>
                </c:pt>
                <c:pt idx="164">
                  <c:v>54959.5</c:v>
                </c:pt>
                <c:pt idx="165">
                  <c:v>55220.666666666664</c:v>
                </c:pt>
                <c:pt idx="166">
                  <c:v>53886.666666666664</c:v>
                </c:pt>
                <c:pt idx="167">
                  <c:v>52886.333333333336</c:v>
                </c:pt>
                <c:pt idx="168">
                  <c:v>52304.833333333336</c:v>
                </c:pt>
                <c:pt idx="169">
                  <c:v>51200.5</c:v>
                </c:pt>
                <c:pt idx="170">
                  <c:v>52553.833333333336</c:v>
                </c:pt>
                <c:pt idx="171">
                  <c:v>52716.833333333336</c:v>
                </c:pt>
                <c:pt idx="172">
                  <c:v>51468.833333333336</c:v>
                </c:pt>
                <c:pt idx="173">
                  <c:v>49519.5</c:v>
                </c:pt>
                <c:pt idx="174">
                  <c:v>47662.833333333336</c:v>
                </c:pt>
                <c:pt idx="175">
                  <c:v>46811</c:v>
                </c:pt>
                <c:pt idx="176">
                  <c:v>43432.5</c:v>
                </c:pt>
                <c:pt idx="177">
                  <c:v>43550.833333333336</c:v>
                </c:pt>
                <c:pt idx="178">
                  <c:v>43976.166666666664</c:v>
                </c:pt>
                <c:pt idx="179">
                  <c:v>43886.666666666664</c:v>
                </c:pt>
                <c:pt idx="180">
                  <c:v>42691.333333333336</c:v>
                </c:pt>
                <c:pt idx="181">
                  <c:v>41314.333333333336</c:v>
                </c:pt>
                <c:pt idx="182">
                  <c:v>41328.666666666664</c:v>
                </c:pt>
                <c:pt idx="183">
                  <c:v>40885.833333333336</c:v>
                </c:pt>
                <c:pt idx="184">
                  <c:v>41145.166666666664</c:v>
                </c:pt>
                <c:pt idx="185">
                  <c:v>43241.5</c:v>
                </c:pt>
                <c:pt idx="186">
                  <c:v>42815.833333333336</c:v>
                </c:pt>
                <c:pt idx="187">
                  <c:v>42146.166666666664</c:v>
                </c:pt>
                <c:pt idx="188">
                  <c:v>41747</c:v>
                </c:pt>
                <c:pt idx="189">
                  <c:v>40869</c:v>
                </c:pt>
                <c:pt idx="190">
                  <c:v>40489.333333333336</c:v>
                </c:pt>
                <c:pt idx="191">
                  <c:v>41170.5</c:v>
                </c:pt>
                <c:pt idx="192">
                  <c:v>42620</c:v>
                </c:pt>
                <c:pt idx="193">
                  <c:v>42056.5</c:v>
                </c:pt>
                <c:pt idx="194">
                  <c:v>38977.666666666664</c:v>
                </c:pt>
                <c:pt idx="195">
                  <c:v>36666.5</c:v>
                </c:pt>
                <c:pt idx="196">
                  <c:v>34938.833333333336</c:v>
                </c:pt>
                <c:pt idx="197">
                  <c:v>32647.666666666668</c:v>
                </c:pt>
                <c:pt idx="198">
                  <c:v>33226.166666666664</c:v>
                </c:pt>
                <c:pt idx="199">
                  <c:v>34891.5</c:v>
                </c:pt>
                <c:pt idx="200">
                  <c:v>36652.833333333336</c:v>
                </c:pt>
                <c:pt idx="201">
                  <c:v>37854.5</c:v>
                </c:pt>
                <c:pt idx="202">
                  <c:v>38794.333333333336</c:v>
                </c:pt>
                <c:pt idx="203">
                  <c:v>39159.5</c:v>
                </c:pt>
                <c:pt idx="204">
                  <c:v>38694.166666666664</c:v>
                </c:pt>
                <c:pt idx="205">
                  <c:v>39959.666666666664</c:v>
                </c:pt>
                <c:pt idx="206">
                  <c:v>41530.666666666664</c:v>
                </c:pt>
                <c:pt idx="207">
                  <c:v>41908.666666666664</c:v>
                </c:pt>
                <c:pt idx="208">
                  <c:v>44120.833333333336</c:v>
                </c:pt>
                <c:pt idx="209">
                  <c:v>44189.833333333336</c:v>
                </c:pt>
                <c:pt idx="210">
                  <c:v>43140.333333333336</c:v>
                </c:pt>
                <c:pt idx="211">
                  <c:v>42376.333333333336</c:v>
                </c:pt>
                <c:pt idx="212">
                  <c:v>43465.5</c:v>
                </c:pt>
                <c:pt idx="213">
                  <c:v>44908.5</c:v>
                </c:pt>
                <c:pt idx="214">
                  <c:v>42234.833333333336</c:v>
                </c:pt>
                <c:pt idx="215">
                  <c:v>41292.666666666664</c:v>
                </c:pt>
                <c:pt idx="216">
                  <c:v>41903.833333333336</c:v>
                </c:pt>
                <c:pt idx="217">
                  <c:v>41449.333333333336</c:v>
                </c:pt>
                <c:pt idx="218">
                  <c:v>41931.714285714283</c:v>
                </c:pt>
                <c:pt idx="219">
                  <c:v>42495.142857142855</c:v>
                </c:pt>
                <c:pt idx="220">
                  <c:v>43235.714285714283</c:v>
                </c:pt>
                <c:pt idx="221">
                  <c:v>43099.285714285717</c:v>
                </c:pt>
                <c:pt idx="222">
                  <c:v>43990.142857142855</c:v>
                </c:pt>
                <c:pt idx="223">
                  <c:v>43966.428571428572</c:v>
                </c:pt>
                <c:pt idx="224">
                  <c:v>45241.285714285717</c:v>
                </c:pt>
                <c:pt idx="225">
                  <c:v>46878.285714285717</c:v>
                </c:pt>
                <c:pt idx="226">
                  <c:v>47293.428571428572</c:v>
                </c:pt>
                <c:pt idx="227">
                  <c:v>47947.428571428572</c:v>
                </c:pt>
                <c:pt idx="228">
                  <c:v>49255</c:v>
                </c:pt>
                <c:pt idx="229">
                  <c:v>49557.571428571428</c:v>
                </c:pt>
                <c:pt idx="230">
                  <c:v>51057.142857142855</c:v>
                </c:pt>
                <c:pt idx="231">
                  <c:v>52370.714285714283</c:v>
                </c:pt>
                <c:pt idx="232">
                  <c:v>53431.428571428572</c:v>
                </c:pt>
                <c:pt idx="233">
                  <c:v>55105.857142857145</c:v>
                </c:pt>
                <c:pt idx="234">
                  <c:v>55520.857142857145</c:v>
                </c:pt>
                <c:pt idx="235">
                  <c:v>56035.571428571428</c:v>
                </c:pt>
                <c:pt idx="236">
                  <c:v>58424.428571428572</c:v>
                </c:pt>
                <c:pt idx="237">
                  <c:v>59553.714285714283</c:v>
                </c:pt>
                <c:pt idx="238">
                  <c:v>60016.571428571428</c:v>
                </c:pt>
                <c:pt idx="239">
                  <c:v>61166</c:v>
                </c:pt>
                <c:pt idx="240">
                  <c:v>63249.142857142855</c:v>
                </c:pt>
                <c:pt idx="241">
                  <c:v>66989.571428571435</c:v>
                </c:pt>
                <c:pt idx="242">
                  <c:v>68787.28571428571</c:v>
                </c:pt>
                <c:pt idx="243">
                  <c:v>69987.71428571429</c:v>
                </c:pt>
                <c:pt idx="244">
                  <c:v>71884.428571428565</c:v>
                </c:pt>
                <c:pt idx="245">
                  <c:v>74110.428571428565</c:v>
                </c:pt>
                <c:pt idx="246">
                  <c:v>76513.28571428571</c:v>
                </c:pt>
                <c:pt idx="247">
                  <c:v>78738.142857142855</c:v>
                </c:pt>
                <c:pt idx="248">
                  <c:v>79509</c:v>
                </c:pt>
                <c:pt idx="249">
                  <c:v>81876.899999999994</c:v>
                </c:pt>
                <c:pt idx="250">
                  <c:v>84146.1</c:v>
                </c:pt>
                <c:pt idx="251">
                  <c:v>90926.6</c:v>
                </c:pt>
                <c:pt idx="252">
                  <c:v>94453.4</c:v>
                </c:pt>
                <c:pt idx="253">
                  <c:v>99524.4</c:v>
                </c:pt>
                <c:pt idx="254">
                  <c:v>103397.6</c:v>
                </c:pt>
                <c:pt idx="255">
                  <c:v>109059.1</c:v>
                </c:pt>
                <c:pt idx="256">
                  <c:v>113819.7</c:v>
                </c:pt>
                <c:pt idx="257" formatCode="General">
                  <c:v>119257.4</c:v>
                </c:pt>
                <c:pt idx="258" formatCode="General">
                  <c:v>121719.4</c:v>
                </c:pt>
                <c:pt idx="259" formatCode="General">
                  <c:v>127474.4</c:v>
                </c:pt>
                <c:pt idx="260" formatCode="General">
                  <c:v>132486.70000000001</c:v>
                </c:pt>
                <c:pt idx="261" formatCode="General">
                  <c:v>139960.4</c:v>
                </c:pt>
                <c:pt idx="262" formatCode="General">
                  <c:v>145401.4</c:v>
                </c:pt>
                <c:pt idx="263" formatCode="General">
                  <c:v>148725</c:v>
                </c:pt>
                <c:pt idx="264" formatCode="General">
                  <c:v>154226.29999999999</c:v>
                </c:pt>
                <c:pt idx="265" formatCode="General">
                  <c:v>157318.29999999999</c:v>
                </c:pt>
                <c:pt idx="266" formatCode="General">
                  <c:v>161426.9</c:v>
                </c:pt>
                <c:pt idx="267" formatCode="General">
                  <c:v>165242.6</c:v>
                </c:pt>
                <c:pt idx="268" formatCode="General">
                  <c:v>167878</c:v>
                </c:pt>
                <c:pt idx="269" formatCode="General">
                  <c:v>169500.1</c:v>
                </c:pt>
                <c:pt idx="270" formatCode="General">
                  <c:v>170855.6</c:v>
                </c:pt>
                <c:pt idx="271" formatCode="General">
                  <c:v>172118.3</c:v>
                </c:pt>
                <c:pt idx="272" formatCode="General">
                  <c:v>174225.4</c:v>
                </c:pt>
                <c:pt idx="273" formatCode="General">
                  <c:v>175809.6</c:v>
                </c:pt>
                <c:pt idx="274" formatCode="General">
                  <c:v>164759.29999999999</c:v>
                </c:pt>
                <c:pt idx="275" formatCode="General">
                  <c:v>166123.1</c:v>
                </c:pt>
                <c:pt idx="276" formatCode="General">
                  <c:v>162912.1</c:v>
                </c:pt>
                <c:pt idx="277" formatCode="General">
                  <c:v>162364.9</c:v>
                </c:pt>
              </c:numCache>
            </c:numRef>
          </c:val>
          <c:smooth val="0"/>
          <c:extLst>
            <c:ext xmlns:c16="http://schemas.microsoft.com/office/drawing/2014/chart" uri="{C3380CC4-5D6E-409C-BE32-E72D297353CC}">
              <c16:uniqueId val="{00000000-1F67-D84D-AC33-FA326027E2C2}"/>
            </c:ext>
          </c:extLst>
        </c:ser>
        <c:dLbls>
          <c:showLegendKey val="0"/>
          <c:showVal val="0"/>
          <c:showCatName val="0"/>
          <c:showSerName val="0"/>
          <c:showPercent val="0"/>
          <c:showBubbleSize val="0"/>
        </c:dLbls>
        <c:smooth val="0"/>
        <c:axId val="125459456"/>
        <c:axId val="125461248"/>
      </c:lineChart>
      <c:dateAx>
        <c:axId val="125459456"/>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5461248"/>
        <c:crosses val="autoZero"/>
        <c:auto val="1"/>
        <c:lblOffset val="100"/>
        <c:baseTimeUnit val="days"/>
        <c:majorUnit val="7"/>
        <c:majorTimeUnit val="days"/>
      </c:dateAx>
      <c:valAx>
        <c:axId val="125461248"/>
        <c:scaling>
          <c:orientation val="minMax"/>
          <c:max val="2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5459456"/>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19445473042049E-2"/>
          <c:y val="4.1751295808323784E-2"/>
          <c:w val="0.89080754137475793"/>
          <c:h val="0.81804608145816293"/>
        </c:manualLayout>
      </c:layout>
      <c:lineChart>
        <c:grouping val="standard"/>
        <c:varyColors val="0"/>
        <c:ser>
          <c:idx val="0"/>
          <c:order val="0"/>
          <c:tx>
            <c:strRef>
              <c:f>Sheet1!$B$1</c:f>
              <c:strCache>
                <c:ptCount val="1"/>
                <c:pt idx="0">
                  <c:v>Hopitalized</c:v>
                </c:pt>
              </c:strCache>
            </c:strRef>
          </c:tx>
          <c:spPr>
            <a:ln w="41275" cap="rnd">
              <a:solidFill>
                <a:srgbClr val="0070C0"/>
              </a:solidFill>
              <a:round/>
            </a:ln>
            <a:effectLst/>
          </c:spPr>
          <c:marker>
            <c:symbol val="none"/>
          </c:marker>
          <c:cat>
            <c:numRef>
              <c:f>Sheet1!$A$2:$A$248</c:f>
              <c:numCache>
                <c:formatCode>d\-mmm</c:formatCode>
                <c:ptCount val="247"/>
                <c:pt idx="0">
                  <c:v>43918</c:v>
                </c:pt>
                <c:pt idx="1">
                  <c:v>43919</c:v>
                </c:pt>
                <c:pt idx="2">
                  <c:v>43920</c:v>
                </c:pt>
                <c:pt idx="3">
                  <c:v>43921</c:v>
                </c:pt>
                <c:pt idx="4">
                  <c:v>43922</c:v>
                </c:pt>
                <c:pt idx="5">
                  <c:v>43923</c:v>
                </c:pt>
                <c:pt idx="6">
                  <c:v>43924</c:v>
                </c:pt>
                <c:pt idx="7">
                  <c:v>43925</c:v>
                </c:pt>
                <c:pt idx="8">
                  <c:v>43926</c:v>
                </c:pt>
                <c:pt idx="9">
                  <c:v>43927</c:v>
                </c:pt>
                <c:pt idx="10">
                  <c:v>43928</c:v>
                </c:pt>
                <c:pt idx="11">
                  <c:v>43929</c:v>
                </c:pt>
                <c:pt idx="12">
                  <c:v>43930</c:v>
                </c:pt>
                <c:pt idx="13">
                  <c:v>43931</c:v>
                </c:pt>
                <c:pt idx="14">
                  <c:v>43932</c:v>
                </c:pt>
                <c:pt idx="15">
                  <c:v>43933</c:v>
                </c:pt>
                <c:pt idx="16">
                  <c:v>43934</c:v>
                </c:pt>
                <c:pt idx="17">
                  <c:v>43935</c:v>
                </c:pt>
                <c:pt idx="18">
                  <c:v>43936</c:v>
                </c:pt>
                <c:pt idx="19">
                  <c:v>43937</c:v>
                </c:pt>
                <c:pt idx="20">
                  <c:v>43938</c:v>
                </c:pt>
                <c:pt idx="21">
                  <c:v>43939</c:v>
                </c:pt>
                <c:pt idx="22">
                  <c:v>43940</c:v>
                </c:pt>
                <c:pt idx="23">
                  <c:v>43941</c:v>
                </c:pt>
                <c:pt idx="24">
                  <c:v>43942</c:v>
                </c:pt>
                <c:pt idx="25">
                  <c:v>43943</c:v>
                </c:pt>
                <c:pt idx="26">
                  <c:v>43944</c:v>
                </c:pt>
                <c:pt idx="27">
                  <c:v>43945</c:v>
                </c:pt>
                <c:pt idx="28">
                  <c:v>43946</c:v>
                </c:pt>
                <c:pt idx="29">
                  <c:v>43947</c:v>
                </c:pt>
                <c:pt idx="30">
                  <c:v>43948</c:v>
                </c:pt>
                <c:pt idx="31">
                  <c:v>43949</c:v>
                </c:pt>
                <c:pt idx="32">
                  <c:v>43950</c:v>
                </c:pt>
                <c:pt idx="33">
                  <c:v>43951</c:v>
                </c:pt>
                <c:pt idx="34">
                  <c:v>43952</c:v>
                </c:pt>
                <c:pt idx="35">
                  <c:v>43953</c:v>
                </c:pt>
                <c:pt idx="36">
                  <c:v>43954</c:v>
                </c:pt>
                <c:pt idx="37">
                  <c:v>43955</c:v>
                </c:pt>
                <c:pt idx="38">
                  <c:v>43956</c:v>
                </c:pt>
                <c:pt idx="39">
                  <c:v>43957</c:v>
                </c:pt>
                <c:pt idx="40">
                  <c:v>43958</c:v>
                </c:pt>
                <c:pt idx="41">
                  <c:v>43959</c:v>
                </c:pt>
                <c:pt idx="42">
                  <c:v>43960</c:v>
                </c:pt>
                <c:pt idx="43">
                  <c:v>43961</c:v>
                </c:pt>
                <c:pt idx="44">
                  <c:v>43962</c:v>
                </c:pt>
                <c:pt idx="45">
                  <c:v>43963</c:v>
                </c:pt>
                <c:pt idx="46">
                  <c:v>43964</c:v>
                </c:pt>
                <c:pt idx="47">
                  <c:v>43965</c:v>
                </c:pt>
                <c:pt idx="48">
                  <c:v>43966</c:v>
                </c:pt>
                <c:pt idx="49">
                  <c:v>43967</c:v>
                </c:pt>
                <c:pt idx="50">
                  <c:v>43968</c:v>
                </c:pt>
                <c:pt idx="51">
                  <c:v>43969</c:v>
                </c:pt>
                <c:pt idx="52">
                  <c:v>43970</c:v>
                </c:pt>
                <c:pt idx="53">
                  <c:v>43971</c:v>
                </c:pt>
                <c:pt idx="54">
                  <c:v>43972</c:v>
                </c:pt>
                <c:pt idx="55">
                  <c:v>43973</c:v>
                </c:pt>
                <c:pt idx="56">
                  <c:v>43974</c:v>
                </c:pt>
                <c:pt idx="57">
                  <c:v>43975</c:v>
                </c:pt>
                <c:pt idx="58">
                  <c:v>43976</c:v>
                </c:pt>
                <c:pt idx="59">
                  <c:v>43977</c:v>
                </c:pt>
                <c:pt idx="60">
                  <c:v>43978</c:v>
                </c:pt>
                <c:pt idx="61">
                  <c:v>43979</c:v>
                </c:pt>
                <c:pt idx="62">
                  <c:v>43980</c:v>
                </c:pt>
                <c:pt idx="63">
                  <c:v>43981</c:v>
                </c:pt>
                <c:pt idx="64">
                  <c:v>43982</c:v>
                </c:pt>
                <c:pt idx="65">
                  <c:v>43983</c:v>
                </c:pt>
                <c:pt idx="66">
                  <c:v>43984</c:v>
                </c:pt>
                <c:pt idx="67">
                  <c:v>43985</c:v>
                </c:pt>
                <c:pt idx="68">
                  <c:v>43986</c:v>
                </c:pt>
                <c:pt idx="69">
                  <c:v>43987</c:v>
                </c:pt>
                <c:pt idx="70">
                  <c:v>43988</c:v>
                </c:pt>
                <c:pt idx="71">
                  <c:v>43989</c:v>
                </c:pt>
                <c:pt idx="72">
                  <c:v>43990</c:v>
                </c:pt>
                <c:pt idx="73">
                  <c:v>43991</c:v>
                </c:pt>
                <c:pt idx="74">
                  <c:v>43992</c:v>
                </c:pt>
                <c:pt idx="75">
                  <c:v>43993</c:v>
                </c:pt>
                <c:pt idx="76">
                  <c:v>43994</c:v>
                </c:pt>
                <c:pt idx="77">
                  <c:v>43995</c:v>
                </c:pt>
                <c:pt idx="78">
                  <c:v>43996</c:v>
                </c:pt>
                <c:pt idx="79">
                  <c:v>43997</c:v>
                </c:pt>
                <c:pt idx="80">
                  <c:v>43998</c:v>
                </c:pt>
                <c:pt idx="81">
                  <c:v>43999</c:v>
                </c:pt>
                <c:pt idx="82">
                  <c:v>44000</c:v>
                </c:pt>
                <c:pt idx="83">
                  <c:v>44001</c:v>
                </c:pt>
                <c:pt idx="84">
                  <c:v>44002</c:v>
                </c:pt>
                <c:pt idx="85">
                  <c:v>44003</c:v>
                </c:pt>
                <c:pt idx="86">
                  <c:v>44004</c:v>
                </c:pt>
                <c:pt idx="87">
                  <c:v>44005</c:v>
                </c:pt>
                <c:pt idx="88">
                  <c:v>44006</c:v>
                </c:pt>
                <c:pt idx="89">
                  <c:v>44007</c:v>
                </c:pt>
                <c:pt idx="90">
                  <c:v>44008</c:v>
                </c:pt>
                <c:pt idx="91">
                  <c:v>44009</c:v>
                </c:pt>
                <c:pt idx="92">
                  <c:v>44010</c:v>
                </c:pt>
                <c:pt idx="93">
                  <c:v>44011</c:v>
                </c:pt>
                <c:pt idx="94">
                  <c:v>44012</c:v>
                </c:pt>
                <c:pt idx="95">
                  <c:v>44013</c:v>
                </c:pt>
                <c:pt idx="96">
                  <c:v>44014</c:v>
                </c:pt>
                <c:pt idx="97">
                  <c:v>44015</c:v>
                </c:pt>
                <c:pt idx="98">
                  <c:v>44016</c:v>
                </c:pt>
                <c:pt idx="99">
                  <c:v>44017</c:v>
                </c:pt>
                <c:pt idx="100">
                  <c:v>44018</c:v>
                </c:pt>
                <c:pt idx="101">
                  <c:v>44019</c:v>
                </c:pt>
                <c:pt idx="102">
                  <c:v>44020</c:v>
                </c:pt>
                <c:pt idx="103">
                  <c:v>44021</c:v>
                </c:pt>
                <c:pt idx="104">
                  <c:v>44022</c:v>
                </c:pt>
                <c:pt idx="105">
                  <c:v>44023</c:v>
                </c:pt>
                <c:pt idx="106">
                  <c:v>44024</c:v>
                </c:pt>
                <c:pt idx="107">
                  <c:v>44025</c:v>
                </c:pt>
                <c:pt idx="108">
                  <c:v>44026</c:v>
                </c:pt>
                <c:pt idx="109">
                  <c:v>44027</c:v>
                </c:pt>
                <c:pt idx="110">
                  <c:v>44028</c:v>
                </c:pt>
                <c:pt idx="111">
                  <c:v>44029</c:v>
                </c:pt>
                <c:pt idx="112">
                  <c:v>44030</c:v>
                </c:pt>
                <c:pt idx="113">
                  <c:v>44031</c:v>
                </c:pt>
                <c:pt idx="114">
                  <c:v>44032</c:v>
                </c:pt>
                <c:pt idx="115">
                  <c:v>44033</c:v>
                </c:pt>
                <c:pt idx="116">
                  <c:v>44034</c:v>
                </c:pt>
                <c:pt idx="117">
                  <c:v>44035</c:v>
                </c:pt>
                <c:pt idx="118">
                  <c:v>44036</c:v>
                </c:pt>
                <c:pt idx="119">
                  <c:v>44037</c:v>
                </c:pt>
                <c:pt idx="120">
                  <c:v>44038</c:v>
                </c:pt>
                <c:pt idx="121">
                  <c:v>44039</c:v>
                </c:pt>
                <c:pt idx="122">
                  <c:v>44040</c:v>
                </c:pt>
                <c:pt idx="123">
                  <c:v>44041</c:v>
                </c:pt>
                <c:pt idx="124">
                  <c:v>44042</c:v>
                </c:pt>
                <c:pt idx="125">
                  <c:v>44043</c:v>
                </c:pt>
                <c:pt idx="126">
                  <c:v>44044</c:v>
                </c:pt>
                <c:pt idx="127">
                  <c:v>44045</c:v>
                </c:pt>
                <c:pt idx="128">
                  <c:v>44046</c:v>
                </c:pt>
                <c:pt idx="129">
                  <c:v>44047</c:v>
                </c:pt>
                <c:pt idx="130">
                  <c:v>44048</c:v>
                </c:pt>
                <c:pt idx="131">
                  <c:v>44049</c:v>
                </c:pt>
                <c:pt idx="132">
                  <c:v>44050</c:v>
                </c:pt>
                <c:pt idx="133">
                  <c:v>44051</c:v>
                </c:pt>
                <c:pt idx="134">
                  <c:v>44052</c:v>
                </c:pt>
                <c:pt idx="135">
                  <c:v>44053</c:v>
                </c:pt>
                <c:pt idx="136">
                  <c:v>44054</c:v>
                </c:pt>
                <c:pt idx="137">
                  <c:v>44055</c:v>
                </c:pt>
                <c:pt idx="138">
                  <c:v>44056</c:v>
                </c:pt>
                <c:pt idx="139">
                  <c:v>44057</c:v>
                </c:pt>
                <c:pt idx="140">
                  <c:v>44058</c:v>
                </c:pt>
                <c:pt idx="141">
                  <c:v>44059</c:v>
                </c:pt>
                <c:pt idx="142">
                  <c:v>44060</c:v>
                </c:pt>
                <c:pt idx="143">
                  <c:v>44061</c:v>
                </c:pt>
                <c:pt idx="144">
                  <c:v>44062</c:v>
                </c:pt>
                <c:pt idx="145">
                  <c:v>44063</c:v>
                </c:pt>
                <c:pt idx="146">
                  <c:v>44064</c:v>
                </c:pt>
                <c:pt idx="147">
                  <c:v>44065</c:v>
                </c:pt>
                <c:pt idx="148">
                  <c:v>44066</c:v>
                </c:pt>
                <c:pt idx="149">
                  <c:v>44067</c:v>
                </c:pt>
                <c:pt idx="150">
                  <c:v>44068</c:v>
                </c:pt>
                <c:pt idx="151">
                  <c:v>44069</c:v>
                </c:pt>
                <c:pt idx="152">
                  <c:v>44070</c:v>
                </c:pt>
                <c:pt idx="153">
                  <c:v>44071</c:v>
                </c:pt>
                <c:pt idx="154">
                  <c:v>44072</c:v>
                </c:pt>
                <c:pt idx="155">
                  <c:v>44073</c:v>
                </c:pt>
                <c:pt idx="156">
                  <c:v>44074</c:v>
                </c:pt>
                <c:pt idx="157">
                  <c:v>44075</c:v>
                </c:pt>
                <c:pt idx="158">
                  <c:v>44076</c:v>
                </c:pt>
                <c:pt idx="159">
                  <c:v>44077</c:v>
                </c:pt>
                <c:pt idx="160">
                  <c:v>44078</c:v>
                </c:pt>
                <c:pt idx="161">
                  <c:v>44079</c:v>
                </c:pt>
                <c:pt idx="162">
                  <c:v>44080</c:v>
                </c:pt>
                <c:pt idx="163">
                  <c:v>44081</c:v>
                </c:pt>
                <c:pt idx="164">
                  <c:v>44082</c:v>
                </c:pt>
                <c:pt idx="165">
                  <c:v>44083</c:v>
                </c:pt>
                <c:pt idx="166">
                  <c:v>44084</c:v>
                </c:pt>
                <c:pt idx="167">
                  <c:v>44085</c:v>
                </c:pt>
                <c:pt idx="168">
                  <c:v>44086</c:v>
                </c:pt>
                <c:pt idx="169">
                  <c:v>44087</c:v>
                </c:pt>
                <c:pt idx="170">
                  <c:v>44088</c:v>
                </c:pt>
                <c:pt idx="171">
                  <c:v>44089</c:v>
                </c:pt>
                <c:pt idx="172">
                  <c:v>44090</c:v>
                </c:pt>
                <c:pt idx="173">
                  <c:v>44091</c:v>
                </c:pt>
                <c:pt idx="174">
                  <c:v>44092</c:v>
                </c:pt>
                <c:pt idx="175">
                  <c:v>44093</c:v>
                </c:pt>
                <c:pt idx="176">
                  <c:v>44094</c:v>
                </c:pt>
                <c:pt idx="177">
                  <c:v>44095</c:v>
                </c:pt>
                <c:pt idx="178">
                  <c:v>44096</c:v>
                </c:pt>
                <c:pt idx="179">
                  <c:v>44097</c:v>
                </c:pt>
                <c:pt idx="180">
                  <c:v>44098</c:v>
                </c:pt>
                <c:pt idx="181">
                  <c:v>44099</c:v>
                </c:pt>
                <c:pt idx="182">
                  <c:v>44100</c:v>
                </c:pt>
                <c:pt idx="183">
                  <c:v>44101</c:v>
                </c:pt>
                <c:pt idx="184">
                  <c:v>44102</c:v>
                </c:pt>
                <c:pt idx="185">
                  <c:v>44103</c:v>
                </c:pt>
                <c:pt idx="186">
                  <c:v>44104</c:v>
                </c:pt>
                <c:pt idx="187">
                  <c:v>44105</c:v>
                </c:pt>
                <c:pt idx="188">
                  <c:v>44106</c:v>
                </c:pt>
                <c:pt idx="189">
                  <c:v>44107</c:v>
                </c:pt>
                <c:pt idx="190">
                  <c:v>44108</c:v>
                </c:pt>
                <c:pt idx="191">
                  <c:v>44109</c:v>
                </c:pt>
                <c:pt idx="192">
                  <c:v>44110</c:v>
                </c:pt>
                <c:pt idx="193">
                  <c:v>44111</c:v>
                </c:pt>
                <c:pt idx="194">
                  <c:v>44112</c:v>
                </c:pt>
                <c:pt idx="195">
                  <c:v>44113</c:v>
                </c:pt>
                <c:pt idx="196">
                  <c:v>44114</c:v>
                </c:pt>
                <c:pt idx="197">
                  <c:v>44115</c:v>
                </c:pt>
                <c:pt idx="198">
                  <c:v>44116</c:v>
                </c:pt>
                <c:pt idx="199">
                  <c:v>44117</c:v>
                </c:pt>
                <c:pt idx="200">
                  <c:v>44118</c:v>
                </c:pt>
                <c:pt idx="201">
                  <c:v>44119</c:v>
                </c:pt>
                <c:pt idx="202">
                  <c:v>44120</c:v>
                </c:pt>
                <c:pt idx="203">
                  <c:v>44121</c:v>
                </c:pt>
                <c:pt idx="204">
                  <c:v>44122</c:v>
                </c:pt>
                <c:pt idx="205">
                  <c:v>44123</c:v>
                </c:pt>
                <c:pt idx="206">
                  <c:v>44124</c:v>
                </c:pt>
                <c:pt idx="207">
                  <c:v>44125</c:v>
                </c:pt>
                <c:pt idx="208">
                  <c:v>44126</c:v>
                </c:pt>
                <c:pt idx="209">
                  <c:v>44127</c:v>
                </c:pt>
                <c:pt idx="210">
                  <c:v>44128</c:v>
                </c:pt>
                <c:pt idx="211">
                  <c:v>44129</c:v>
                </c:pt>
                <c:pt idx="212">
                  <c:v>44130</c:v>
                </c:pt>
                <c:pt idx="213">
                  <c:v>44131</c:v>
                </c:pt>
                <c:pt idx="214">
                  <c:v>44132</c:v>
                </c:pt>
                <c:pt idx="215">
                  <c:v>44133</c:v>
                </c:pt>
                <c:pt idx="216">
                  <c:v>44134</c:v>
                </c:pt>
                <c:pt idx="217">
                  <c:v>44135</c:v>
                </c:pt>
                <c:pt idx="218">
                  <c:v>44136</c:v>
                </c:pt>
                <c:pt idx="219">
                  <c:v>44137</c:v>
                </c:pt>
                <c:pt idx="220">
                  <c:v>44138</c:v>
                </c:pt>
                <c:pt idx="221">
                  <c:v>44139</c:v>
                </c:pt>
                <c:pt idx="222">
                  <c:v>44140</c:v>
                </c:pt>
                <c:pt idx="223">
                  <c:v>44141</c:v>
                </c:pt>
                <c:pt idx="224">
                  <c:v>44142</c:v>
                </c:pt>
                <c:pt idx="225">
                  <c:v>44143</c:v>
                </c:pt>
                <c:pt idx="226">
                  <c:v>44144</c:v>
                </c:pt>
                <c:pt idx="227">
                  <c:v>44145</c:v>
                </c:pt>
                <c:pt idx="228">
                  <c:v>44146</c:v>
                </c:pt>
                <c:pt idx="229">
                  <c:v>44147</c:v>
                </c:pt>
                <c:pt idx="230">
                  <c:v>44148</c:v>
                </c:pt>
                <c:pt idx="231">
                  <c:v>44149</c:v>
                </c:pt>
                <c:pt idx="232">
                  <c:v>44150</c:v>
                </c:pt>
                <c:pt idx="233">
                  <c:v>44151</c:v>
                </c:pt>
                <c:pt idx="234">
                  <c:v>44152</c:v>
                </c:pt>
                <c:pt idx="235">
                  <c:v>44153</c:v>
                </c:pt>
                <c:pt idx="236">
                  <c:v>44154</c:v>
                </c:pt>
                <c:pt idx="237">
                  <c:v>44155</c:v>
                </c:pt>
                <c:pt idx="238">
                  <c:v>44156</c:v>
                </c:pt>
                <c:pt idx="239">
                  <c:v>44157</c:v>
                </c:pt>
                <c:pt idx="240">
                  <c:v>44158</c:v>
                </c:pt>
                <c:pt idx="241">
                  <c:v>44159</c:v>
                </c:pt>
                <c:pt idx="242">
                  <c:v>44160</c:v>
                </c:pt>
                <c:pt idx="243">
                  <c:v>44161</c:v>
                </c:pt>
                <c:pt idx="244">
                  <c:v>44162</c:v>
                </c:pt>
                <c:pt idx="245">
                  <c:v>44163</c:v>
                </c:pt>
                <c:pt idx="246">
                  <c:v>44164</c:v>
                </c:pt>
              </c:numCache>
            </c:numRef>
          </c:cat>
          <c:val>
            <c:numRef>
              <c:f>Sheet1!$B$2:$B$248</c:f>
              <c:numCache>
                <c:formatCode>0.0</c:formatCode>
                <c:ptCount val="247"/>
                <c:pt idx="0">
                  <c:v>6418</c:v>
                </c:pt>
                <c:pt idx="1">
                  <c:v>8114</c:v>
                </c:pt>
                <c:pt idx="2">
                  <c:v>9972</c:v>
                </c:pt>
                <c:pt idx="3">
                  <c:v>11997</c:v>
                </c:pt>
                <c:pt idx="4">
                  <c:v>14242</c:v>
                </c:pt>
                <c:pt idx="5">
                  <c:v>16413</c:v>
                </c:pt>
                <c:pt idx="6">
                  <c:v>18527</c:v>
                </c:pt>
                <c:pt idx="7">
                  <c:v>21087</c:v>
                </c:pt>
                <c:pt idx="8">
                  <c:v>23678</c:v>
                </c:pt>
                <c:pt idx="9">
                  <c:v>26590</c:v>
                </c:pt>
                <c:pt idx="10">
                  <c:v>30264</c:v>
                </c:pt>
                <c:pt idx="11">
                  <c:v>33795</c:v>
                </c:pt>
                <c:pt idx="12">
                  <c:v>37845</c:v>
                </c:pt>
                <c:pt idx="13">
                  <c:v>41765</c:v>
                </c:pt>
                <c:pt idx="14">
                  <c:v>45380</c:v>
                </c:pt>
                <c:pt idx="15">
                  <c:v>48703</c:v>
                </c:pt>
                <c:pt idx="16">
                  <c:v>51564</c:v>
                </c:pt>
                <c:pt idx="17">
                  <c:v>53822</c:v>
                </c:pt>
                <c:pt idx="18">
                  <c:v>55886</c:v>
                </c:pt>
                <c:pt idx="19">
                  <c:v>57057</c:v>
                </c:pt>
                <c:pt idx="20">
                  <c:v>57875</c:v>
                </c:pt>
                <c:pt idx="21">
                  <c:v>58188</c:v>
                </c:pt>
                <c:pt idx="22">
                  <c:v>58339</c:v>
                </c:pt>
                <c:pt idx="23">
                  <c:v>58418</c:v>
                </c:pt>
                <c:pt idx="24">
                  <c:v>58442</c:v>
                </c:pt>
                <c:pt idx="25">
                  <c:v>58337</c:v>
                </c:pt>
                <c:pt idx="26">
                  <c:v>58264</c:v>
                </c:pt>
                <c:pt idx="27">
                  <c:v>58035</c:v>
                </c:pt>
                <c:pt idx="28">
                  <c:v>57981</c:v>
                </c:pt>
                <c:pt idx="29">
                  <c:v>57939</c:v>
                </c:pt>
                <c:pt idx="30">
                  <c:v>57861</c:v>
                </c:pt>
                <c:pt idx="31">
                  <c:v>57330</c:v>
                </c:pt>
                <c:pt idx="32">
                  <c:v>56870</c:v>
                </c:pt>
                <c:pt idx="33">
                  <c:v>56288</c:v>
                </c:pt>
                <c:pt idx="34">
                  <c:v>55946</c:v>
                </c:pt>
                <c:pt idx="35">
                  <c:v>55470</c:v>
                </c:pt>
                <c:pt idx="36">
                  <c:v>54960</c:v>
                </c:pt>
                <c:pt idx="37">
                  <c:v>54420</c:v>
                </c:pt>
                <c:pt idx="38">
                  <c:v>54015</c:v>
                </c:pt>
                <c:pt idx="39">
                  <c:v>53526</c:v>
                </c:pt>
                <c:pt idx="40">
                  <c:v>53023</c:v>
                </c:pt>
                <c:pt idx="41">
                  <c:v>52292</c:v>
                </c:pt>
                <c:pt idx="42">
                  <c:v>51509</c:v>
                </c:pt>
                <c:pt idx="43">
                  <c:v>50703</c:v>
                </c:pt>
                <c:pt idx="44">
                  <c:v>49840</c:v>
                </c:pt>
                <c:pt idx="45">
                  <c:v>49009</c:v>
                </c:pt>
                <c:pt idx="46">
                  <c:v>48178</c:v>
                </c:pt>
                <c:pt idx="47">
                  <c:v>47354</c:v>
                </c:pt>
                <c:pt idx="48">
                  <c:v>46571</c:v>
                </c:pt>
                <c:pt idx="49">
                  <c:v>45806</c:v>
                </c:pt>
                <c:pt idx="50">
                  <c:v>45038</c:v>
                </c:pt>
                <c:pt idx="51">
                  <c:v>44350</c:v>
                </c:pt>
                <c:pt idx="52">
                  <c:v>43530</c:v>
                </c:pt>
                <c:pt idx="53">
                  <c:v>42787</c:v>
                </c:pt>
                <c:pt idx="54">
                  <c:v>42134</c:v>
                </c:pt>
                <c:pt idx="55">
                  <c:v>41495</c:v>
                </c:pt>
                <c:pt idx="56">
                  <c:v>40806</c:v>
                </c:pt>
                <c:pt idx="57">
                  <c:v>40217</c:v>
                </c:pt>
                <c:pt idx="58">
                  <c:v>39629</c:v>
                </c:pt>
                <c:pt idx="59">
                  <c:v>39043</c:v>
                </c:pt>
                <c:pt idx="60">
                  <c:v>38542</c:v>
                </c:pt>
                <c:pt idx="61">
                  <c:v>38078</c:v>
                </c:pt>
                <c:pt idx="62">
                  <c:v>37641</c:v>
                </c:pt>
                <c:pt idx="63">
                  <c:v>37231</c:v>
                </c:pt>
                <c:pt idx="64">
                  <c:v>36826</c:v>
                </c:pt>
                <c:pt idx="65">
                  <c:v>36347</c:v>
                </c:pt>
                <c:pt idx="66">
                  <c:v>35799</c:v>
                </c:pt>
                <c:pt idx="67">
                  <c:v>35089</c:v>
                </c:pt>
                <c:pt idx="68">
                  <c:v>34349</c:v>
                </c:pt>
                <c:pt idx="69">
                  <c:v>33709</c:v>
                </c:pt>
                <c:pt idx="70">
                  <c:v>33171</c:v>
                </c:pt>
                <c:pt idx="71">
                  <c:v>32682</c:v>
                </c:pt>
                <c:pt idx="72">
                  <c:v>32242</c:v>
                </c:pt>
                <c:pt idx="73">
                  <c:v>31854</c:v>
                </c:pt>
                <c:pt idx="74">
                  <c:v>31539</c:v>
                </c:pt>
                <c:pt idx="75">
                  <c:v>31119</c:v>
                </c:pt>
                <c:pt idx="76">
                  <c:v>30672</c:v>
                </c:pt>
                <c:pt idx="77">
                  <c:v>30199</c:v>
                </c:pt>
                <c:pt idx="78">
                  <c:v>29724</c:v>
                </c:pt>
                <c:pt idx="79">
                  <c:v>29277</c:v>
                </c:pt>
                <c:pt idx="80">
                  <c:v>28885</c:v>
                </c:pt>
                <c:pt idx="81">
                  <c:v>28559</c:v>
                </c:pt>
                <c:pt idx="82">
                  <c:v>28375</c:v>
                </c:pt>
                <c:pt idx="83">
                  <c:v>28298</c:v>
                </c:pt>
                <c:pt idx="84">
                  <c:v>28229</c:v>
                </c:pt>
                <c:pt idx="85">
                  <c:v>28276</c:v>
                </c:pt>
                <c:pt idx="86">
                  <c:v>28409</c:v>
                </c:pt>
                <c:pt idx="87">
                  <c:v>28690</c:v>
                </c:pt>
                <c:pt idx="88">
                  <c:v>29051</c:v>
                </c:pt>
                <c:pt idx="89">
                  <c:v>29540</c:v>
                </c:pt>
                <c:pt idx="90">
                  <c:v>29986</c:v>
                </c:pt>
                <c:pt idx="91">
                  <c:v>30631</c:v>
                </c:pt>
                <c:pt idx="92">
                  <c:v>31241</c:v>
                </c:pt>
                <c:pt idx="93">
                  <c:v>31925</c:v>
                </c:pt>
                <c:pt idx="94">
                  <c:v>32641</c:v>
                </c:pt>
                <c:pt idx="95">
                  <c:v>33398</c:v>
                </c:pt>
                <c:pt idx="96">
                  <c:v>34207</c:v>
                </c:pt>
                <c:pt idx="97">
                  <c:v>35072</c:v>
                </c:pt>
                <c:pt idx="98">
                  <c:v>35881</c:v>
                </c:pt>
                <c:pt idx="99">
                  <c:v>36778</c:v>
                </c:pt>
                <c:pt idx="100">
                  <c:v>37661</c:v>
                </c:pt>
                <c:pt idx="101">
                  <c:v>38592</c:v>
                </c:pt>
                <c:pt idx="102">
                  <c:v>39545</c:v>
                </c:pt>
                <c:pt idx="103">
                  <c:v>40464</c:v>
                </c:pt>
                <c:pt idx="104">
                  <c:v>42435</c:v>
                </c:pt>
                <c:pt idx="105">
                  <c:v>44394</c:v>
                </c:pt>
                <c:pt idx="106">
                  <c:v>46389</c:v>
                </c:pt>
                <c:pt idx="107">
                  <c:v>48420</c:v>
                </c:pt>
                <c:pt idx="108">
                  <c:v>50392</c:v>
                </c:pt>
                <c:pt idx="109">
                  <c:v>52259</c:v>
                </c:pt>
                <c:pt idx="110">
                  <c:v>54189</c:v>
                </c:pt>
                <c:pt idx="111">
                  <c:v>55069</c:v>
                </c:pt>
                <c:pt idx="112">
                  <c:v>55895</c:v>
                </c:pt>
                <c:pt idx="113">
                  <c:v>56632</c:v>
                </c:pt>
                <c:pt idx="114">
                  <c:v>57258</c:v>
                </c:pt>
                <c:pt idx="115">
                  <c:v>57801</c:v>
                </c:pt>
                <c:pt idx="116">
                  <c:v>58294</c:v>
                </c:pt>
                <c:pt idx="117">
                  <c:v>58620</c:v>
                </c:pt>
                <c:pt idx="118">
                  <c:v>58894</c:v>
                </c:pt>
                <c:pt idx="119">
                  <c:v>59131</c:v>
                </c:pt>
                <c:pt idx="120">
                  <c:v>59236</c:v>
                </c:pt>
                <c:pt idx="121">
                  <c:v>59311</c:v>
                </c:pt>
                <c:pt idx="122">
                  <c:v>58987</c:v>
                </c:pt>
                <c:pt idx="123">
                  <c:v>58664</c:v>
                </c:pt>
                <c:pt idx="124">
                  <c:v>58194</c:v>
                </c:pt>
                <c:pt idx="125">
                  <c:v>57610</c:v>
                </c:pt>
                <c:pt idx="126">
                  <c:v>56920</c:v>
                </c:pt>
                <c:pt idx="127">
                  <c:v>56262</c:v>
                </c:pt>
                <c:pt idx="128">
                  <c:v>55473</c:v>
                </c:pt>
                <c:pt idx="129">
                  <c:v>54936</c:v>
                </c:pt>
                <c:pt idx="130">
                  <c:v>54366</c:v>
                </c:pt>
                <c:pt idx="131">
                  <c:v>53895</c:v>
                </c:pt>
                <c:pt idx="132">
                  <c:v>53269</c:v>
                </c:pt>
                <c:pt idx="133">
                  <c:v>52618</c:v>
                </c:pt>
                <c:pt idx="134">
                  <c:v>51886</c:v>
                </c:pt>
                <c:pt idx="135">
                  <c:v>51209</c:v>
                </c:pt>
                <c:pt idx="136">
                  <c:v>50519</c:v>
                </c:pt>
                <c:pt idx="137">
                  <c:v>49753</c:v>
                </c:pt>
                <c:pt idx="138">
                  <c:v>48908</c:v>
                </c:pt>
                <c:pt idx="139">
                  <c:v>48133</c:v>
                </c:pt>
                <c:pt idx="140">
                  <c:v>47402</c:v>
                </c:pt>
                <c:pt idx="141">
                  <c:v>46708</c:v>
                </c:pt>
                <c:pt idx="142">
                  <c:v>45973</c:v>
                </c:pt>
                <c:pt idx="143">
                  <c:v>45296</c:v>
                </c:pt>
                <c:pt idx="144">
                  <c:v>44630</c:v>
                </c:pt>
                <c:pt idx="145">
                  <c:v>43883</c:v>
                </c:pt>
                <c:pt idx="146">
                  <c:v>43193</c:v>
                </c:pt>
                <c:pt idx="147">
                  <c:v>42493</c:v>
                </c:pt>
                <c:pt idx="148">
                  <c:v>41775</c:v>
                </c:pt>
                <c:pt idx="149">
                  <c:v>41087</c:v>
                </c:pt>
                <c:pt idx="150">
                  <c:v>40376</c:v>
                </c:pt>
                <c:pt idx="151">
                  <c:v>39672</c:v>
                </c:pt>
                <c:pt idx="152">
                  <c:v>39026</c:v>
                </c:pt>
                <c:pt idx="153">
                  <c:v>38495</c:v>
                </c:pt>
                <c:pt idx="154">
                  <c:v>38000</c:v>
                </c:pt>
                <c:pt idx="155">
                  <c:v>37530</c:v>
                </c:pt>
                <c:pt idx="156">
                  <c:v>37056</c:v>
                </c:pt>
                <c:pt idx="157">
                  <c:v>36554</c:v>
                </c:pt>
                <c:pt idx="158">
                  <c:v>36150</c:v>
                </c:pt>
                <c:pt idx="159">
                  <c:v>35752</c:v>
                </c:pt>
                <c:pt idx="160">
                  <c:v>35304</c:v>
                </c:pt>
                <c:pt idx="161">
                  <c:v>34886</c:v>
                </c:pt>
                <c:pt idx="162">
                  <c:v>34407</c:v>
                </c:pt>
                <c:pt idx="163">
                  <c:v>33928</c:v>
                </c:pt>
                <c:pt idx="164">
                  <c:v>33498</c:v>
                </c:pt>
                <c:pt idx="165">
                  <c:v>33068</c:v>
                </c:pt>
                <c:pt idx="166">
                  <c:v>32745</c:v>
                </c:pt>
                <c:pt idx="167">
                  <c:v>32363</c:v>
                </c:pt>
                <c:pt idx="168">
                  <c:v>31956</c:v>
                </c:pt>
                <c:pt idx="169">
                  <c:v>31590</c:v>
                </c:pt>
                <c:pt idx="170">
                  <c:v>31289</c:v>
                </c:pt>
                <c:pt idx="171">
                  <c:v>31013</c:v>
                </c:pt>
                <c:pt idx="172">
                  <c:v>30687</c:v>
                </c:pt>
                <c:pt idx="173">
                  <c:v>30327</c:v>
                </c:pt>
                <c:pt idx="174">
                  <c:v>30052</c:v>
                </c:pt>
                <c:pt idx="175">
                  <c:v>29821</c:v>
                </c:pt>
                <c:pt idx="176">
                  <c:v>29649</c:v>
                </c:pt>
                <c:pt idx="177">
                  <c:v>29486</c:v>
                </c:pt>
                <c:pt idx="178">
                  <c:v>29362</c:v>
                </c:pt>
                <c:pt idx="179">
                  <c:v>29309</c:v>
                </c:pt>
                <c:pt idx="180">
                  <c:v>29329</c:v>
                </c:pt>
                <c:pt idx="181">
                  <c:v>29368</c:v>
                </c:pt>
                <c:pt idx="182">
                  <c:v>29442</c:v>
                </c:pt>
                <c:pt idx="183">
                  <c:v>29560</c:v>
                </c:pt>
                <c:pt idx="184">
                  <c:v>29682</c:v>
                </c:pt>
                <c:pt idx="185">
                  <c:v>29815</c:v>
                </c:pt>
                <c:pt idx="186">
                  <c:v>29954</c:v>
                </c:pt>
                <c:pt idx="187">
                  <c:v>30054</c:v>
                </c:pt>
                <c:pt idx="188">
                  <c:v>30186</c:v>
                </c:pt>
                <c:pt idx="189">
                  <c:v>30265</c:v>
                </c:pt>
                <c:pt idx="190">
                  <c:v>30338</c:v>
                </c:pt>
                <c:pt idx="191">
                  <c:v>30408</c:v>
                </c:pt>
                <c:pt idx="192">
                  <c:v>30544</c:v>
                </c:pt>
                <c:pt idx="193">
                  <c:v>30720</c:v>
                </c:pt>
                <c:pt idx="194">
                  <c:v>31231</c:v>
                </c:pt>
                <c:pt idx="195">
                  <c:v>31823</c:v>
                </c:pt>
                <c:pt idx="196">
                  <c:v>32467</c:v>
                </c:pt>
                <c:pt idx="197">
                  <c:v>33117</c:v>
                </c:pt>
                <c:pt idx="198">
                  <c:v>33827</c:v>
                </c:pt>
                <c:pt idx="199">
                  <c:v>34500</c:v>
                </c:pt>
                <c:pt idx="200">
                  <c:v>35206</c:v>
                </c:pt>
                <c:pt idx="201">
                  <c:v>35632</c:v>
                </c:pt>
                <c:pt idx="202">
                  <c:v>35989</c:v>
                </c:pt>
                <c:pt idx="203">
                  <c:v>36387</c:v>
                </c:pt>
                <c:pt idx="204">
                  <c:v>36664</c:v>
                </c:pt>
                <c:pt idx="205">
                  <c:v>37052</c:v>
                </c:pt>
                <c:pt idx="206">
                  <c:v>37506</c:v>
                </c:pt>
                <c:pt idx="207">
                  <c:v>37967</c:v>
                </c:pt>
                <c:pt idx="208">
                  <c:v>38496</c:v>
                </c:pt>
                <c:pt idx="209">
                  <c:v>39088</c:v>
                </c:pt>
                <c:pt idx="210">
                  <c:v>39737</c:v>
                </c:pt>
                <c:pt idx="211">
                  <c:v>40500</c:v>
                </c:pt>
                <c:pt idx="212">
                  <c:v>41227</c:v>
                </c:pt>
                <c:pt idx="213">
                  <c:v>41939</c:v>
                </c:pt>
                <c:pt idx="214">
                  <c:v>42621</c:v>
                </c:pt>
                <c:pt idx="215">
                  <c:v>43347</c:v>
                </c:pt>
                <c:pt idx="216">
                  <c:v>44091</c:v>
                </c:pt>
                <c:pt idx="217">
                  <c:v>44872</c:v>
                </c:pt>
                <c:pt idx="218">
                  <c:v>45690</c:v>
                </c:pt>
                <c:pt idx="219">
                  <c:v>46486</c:v>
                </c:pt>
                <c:pt idx="220">
                  <c:v>47362</c:v>
                </c:pt>
                <c:pt idx="221">
                  <c:v>48362</c:v>
                </c:pt>
                <c:pt idx="222">
                  <c:v>49395</c:v>
                </c:pt>
                <c:pt idx="223">
                  <c:v>50557</c:v>
                </c:pt>
                <c:pt idx="224">
                  <c:v>51763</c:v>
                </c:pt>
                <c:pt idx="225">
                  <c:v>53084</c:v>
                </c:pt>
                <c:pt idx="226">
                  <c:v>54636</c:v>
                </c:pt>
                <c:pt idx="227">
                  <c:v>56296</c:v>
                </c:pt>
                <c:pt idx="228">
                  <c:v>58200</c:v>
                </c:pt>
                <c:pt idx="229">
                  <c:v>60167</c:v>
                </c:pt>
                <c:pt idx="230">
                  <c:v>62123</c:v>
                </c:pt>
                <c:pt idx="231">
                  <c:v>64108</c:v>
                </c:pt>
                <c:pt idx="232">
                  <c:v>66004</c:v>
                </c:pt>
                <c:pt idx="233">
                  <c:v>68000</c:v>
                </c:pt>
                <c:pt idx="234">
                  <c:v>70128</c:v>
                </c:pt>
                <c:pt idx="235">
                  <c:v>72120</c:v>
                </c:pt>
                <c:pt idx="236">
                  <c:v>74047</c:v>
                </c:pt>
                <c:pt idx="237">
                  <c:v>75997</c:v>
                </c:pt>
                <c:pt idx="238">
                  <c:v>77959</c:v>
                </c:pt>
                <c:pt idx="239">
                  <c:v>79912</c:v>
                </c:pt>
                <c:pt idx="240">
                  <c:v>81707</c:v>
                </c:pt>
                <c:pt idx="241">
                  <c:v>83301</c:v>
                </c:pt>
                <c:pt idx="242">
                  <c:v>84808</c:v>
                </c:pt>
                <c:pt idx="243">
                  <c:v>86222</c:v>
                </c:pt>
                <c:pt idx="244">
                  <c:v>87319</c:v>
                </c:pt>
                <c:pt idx="245">
                  <c:v>88520</c:v>
                </c:pt>
                <c:pt idx="246">
                  <c:v>89868</c:v>
                </c:pt>
              </c:numCache>
            </c:numRef>
          </c:val>
          <c:smooth val="0"/>
          <c:extLst>
            <c:ext xmlns:c16="http://schemas.microsoft.com/office/drawing/2014/chart" uri="{C3380CC4-5D6E-409C-BE32-E72D297353CC}">
              <c16:uniqueId val="{00000000-1F67-D84D-AC33-FA326027E2C2}"/>
            </c:ext>
          </c:extLst>
        </c:ser>
        <c:dLbls>
          <c:showLegendKey val="0"/>
          <c:showVal val="0"/>
          <c:showCatName val="0"/>
          <c:showSerName val="0"/>
          <c:showPercent val="0"/>
          <c:showBubbleSize val="0"/>
        </c:dLbls>
        <c:smooth val="0"/>
        <c:axId val="125459456"/>
        <c:axId val="125461248"/>
      </c:lineChart>
      <c:dateAx>
        <c:axId val="125459456"/>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5461248"/>
        <c:crosses val="autoZero"/>
        <c:auto val="1"/>
        <c:lblOffset val="100"/>
        <c:baseTimeUnit val="days"/>
        <c:majorUnit val="7"/>
        <c:majorTimeUnit val="days"/>
      </c:dateAx>
      <c:valAx>
        <c:axId val="125461248"/>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5459456"/>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19445473042049E-2"/>
          <c:y val="4.1751295808323784E-2"/>
          <c:w val="0.89080754137475793"/>
          <c:h val="0.81804608145816293"/>
        </c:manualLayout>
      </c:layout>
      <c:lineChart>
        <c:grouping val="standard"/>
        <c:varyColors val="0"/>
        <c:ser>
          <c:idx val="0"/>
          <c:order val="0"/>
          <c:tx>
            <c:strRef>
              <c:f>Sheet1!$B$1</c:f>
              <c:strCache>
                <c:ptCount val="1"/>
                <c:pt idx="0">
                  <c:v>Deaths (Right Scale)</c:v>
                </c:pt>
              </c:strCache>
            </c:strRef>
          </c:tx>
          <c:spPr>
            <a:ln w="41275" cap="rnd">
              <a:solidFill>
                <a:srgbClr val="FF0000"/>
              </a:solidFill>
              <a:round/>
            </a:ln>
            <a:effectLst/>
          </c:spPr>
          <c:marker>
            <c:symbol val="none"/>
          </c:marker>
          <c:cat>
            <c:numRef>
              <c:f>Sheet1!$A$2:$A$279</c:f>
              <c:numCache>
                <c:formatCode>d\-mmm</c:formatCode>
                <c:ptCount val="278"/>
                <c:pt idx="0">
                  <c:v>43887</c:v>
                </c:pt>
                <c:pt idx="1">
                  <c:v>43888</c:v>
                </c:pt>
                <c:pt idx="2">
                  <c:v>43889</c:v>
                </c:pt>
                <c:pt idx="3">
                  <c:v>43890</c:v>
                </c:pt>
                <c:pt idx="4">
                  <c:v>43891</c:v>
                </c:pt>
                <c:pt idx="5">
                  <c:v>43892</c:v>
                </c:pt>
                <c:pt idx="6">
                  <c:v>43893</c:v>
                </c:pt>
                <c:pt idx="7">
                  <c:v>43894</c:v>
                </c:pt>
                <c:pt idx="8">
                  <c:v>43895</c:v>
                </c:pt>
                <c:pt idx="9">
                  <c:v>43896</c:v>
                </c:pt>
                <c:pt idx="10">
                  <c:v>43897</c:v>
                </c:pt>
                <c:pt idx="11">
                  <c:v>43898</c:v>
                </c:pt>
                <c:pt idx="12">
                  <c:v>43899</c:v>
                </c:pt>
                <c:pt idx="13">
                  <c:v>43900</c:v>
                </c:pt>
                <c:pt idx="14">
                  <c:v>43901</c:v>
                </c:pt>
                <c:pt idx="15">
                  <c:v>43902</c:v>
                </c:pt>
                <c:pt idx="16">
                  <c:v>43903</c:v>
                </c:pt>
                <c:pt idx="17">
                  <c:v>43904</c:v>
                </c:pt>
                <c:pt idx="18">
                  <c:v>43905</c:v>
                </c:pt>
                <c:pt idx="19">
                  <c:v>43906</c:v>
                </c:pt>
                <c:pt idx="20">
                  <c:v>43907</c:v>
                </c:pt>
                <c:pt idx="21">
                  <c:v>43908</c:v>
                </c:pt>
                <c:pt idx="22">
                  <c:v>43909</c:v>
                </c:pt>
                <c:pt idx="23">
                  <c:v>43910</c:v>
                </c:pt>
                <c:pt idx="24">
                  <c:v>43911</c:v>
                </c:pt>
                <c:pt idx="25">
                  <c:v>43912</c:v>
                </c:pt>
                <c:pt idx="26">
                  <c:v>43913</c:v>
                </c:pt>
                <c:pt idx="27">
                  <c:v>43914</c:v>
                </c:pt>
                <c:pt idx="28">
                  <c:v>43915</c:v>
                </c:pt>
                <c:pt idx="29">
                  <c:v>43916</c:v>
                </c:pt>
                <c:pt idx="30">
                  <c:v>43917</c:v>
                </c:pt>
                <c:pt idx="31">
                  <c:v>43918</c:v>
                </c:pt>
                <c:pt idx="32">
                  <c:v>43919</c:v>
                </c:pt>
                <c:pt idx="33">
                  <c:v>43920</c:v>
                </c:pt>
                <c:pt idx="34">
                  <c:v>43921</c:v>
                </c:pt>
                <c:pt idx="35">
                  <c:v>43922</c:v>
                </c:pt>
                <c:pt idx="36">
                  <c:v>43923</c:v>
                </c:pt>
                <c:pt idx="37">
                  <c:v>43924</c:v>
                </c:pt>
                <c:pt idx="38">
                  <c:v>43925</c:v>
                </c:pt>
                <c:pt idx="39">
                  <c:v>43926</c:v>
                </c:pt>
                <c:pt idx="40">
                  <c:v>43927</c:v>
                </c:pt>
                <c:pt idx="41">
                  <c:v>43928</c:v>
                </c:pt>
                <c:pt idx="42">
                  <c:v>43929</c:v>
                </c:pt>
                <c:pt idx="43">
                  <c:v>43930</c:v>
                </c:pt>
                <c:pt idx="44">
                  <c:v>43931</c:v>
                </c:pt>
                <c:pt idx="45">
                  <c:v>43932</c:v>
                </c:pt>
                <c:pt idx="46">
                  <c:v>43933</c:v>
                </c:pt>
                <c:pt idx="47">
                  <c:v>43934</c:v>
                </c:pt>
                <c:pt idx="48">
                  <c:v>43935</c:v>
                </c:pt>
                <c:pt idx="49">
                  <c:v>43936</c:v>
                </c:pt>
                <c:pt idx="50">
                  <c:v>43937</c:v>
                </c:pt>
                <c:pt idx="51">
                  <c:v>43938</c:v>
                </c:pt>
                <c:pt idx="52">
                  <c:v>43939</c:v>
                </c:pt>
                <c:pt idx="53">
                  <c:v>43940</c:v>
                </c:pt>
                <c:pt idx="54">
                  <c:v>43941</c:v>
                </c:pt>
                <c:pt idx="55">
                  <c:v>43942</c:v>
                </c:pt>
                <c:pt idx="56">
                  <c:v>43943</c:v>
                </c:pt>
                <c:pt idx="57">
                  <c:v>43944</c:v>
                </c:pt>
                <c:pt idx="58">
                  <c:v>43945</c:v>
                </c:pt>
                <c:pt idx="59">
                  <c:v>43946</c:v>
                </c:pt>
                <c:pt idx="60">
                  <c:v>43947</c:v>
                </c:pt>
                <c:pt idx="61">
                  <c:v>43948</c:v>
                </c:pt>
                <c:pt idx="62">
                  <c:v>43949</c:v>
                </c:pt>
                <c:pt idx="63">
                  <c:v>43950</c:v>
                </c:pt>
                <c:pt idx="64">
                  <c:v>43951</c:v>
                </c:pt>
                <c:pt idx="65">
                  <c:v>43952</c:v>
                </c:pt>
                <c:pt idx="66">
                  <c:v>43953</c:v>
                </c:pt>
                <c:pt idx="67">
                  <c:v>43954</c:v>
                </c:pt>
                <c:pt idx="68">
                  <c:v>43955</c:v>
                </c:pt>
                <c:pt idx="69">
                  <c:v>43956</c:v>
                </c:pt>
                <c:pt idx="70">
                  <c:v>43957</c:v>
                </c:pt>
                <c:pt idx="71">
                  <c:v>43958</c:v>
                </c:pt>
                <c:pt idx="72">
                  <c:v>43959</c:v>
                </c:pt>
                <c:pt idx="73">
                  <c:v>43960</c:v>
                </c:pt>
                <c:pt idx="74">
                  <c:v>43961</c:v>
                </c:pt>
                <c:pt idx="75">
                  <c:v>43962</c:v>
                </c:pt>
                <c:pt idx="76">
                  <c:v>43963</c:v>
                </c:pt>
                <c:pt idx="77">
                  <c:v>43964</c:v>
                </c:pt>
                <c:pt idx="78">
                  <c:v>43965</c:v>
                </c:pt>
                <c:pt idx="79">
                  <c:v>43966</c:v>
                </c:pt>
                <c:pt idx="80">
                  <c:v>43967</c:v>
                </c:pt>
                <c:pt idx="81">
                  <c:v>43968</c:v>
                </c:pt>
                <c:pt idx="82">
                  <c:v>43969</c:v>
                </c:pt>
                <c:pt idx="83">
                  <c:v>43970</c:v>
                </c:pt>
                <c:pt idx="84">
                  <c:v>43971</c:v>
                </c:pt>
                <c:pt idx="85">
                  <c:v>43972</c:v>
                </c:pt>
                <c:pt idx="86">
                  <c:v>43973</c:v>
                </c:pt>
                <c:pt idx="87">
                  <c:v>43974</c:v>
                </c:pt>
                <c:pt idx="88">
                  <c:v>43975</c:v>
                </c:pt>
                <c:pt idx="89">
                  <c:v>43976</c:v>
                </c:pt>
                <c:pt idx="90">
                  <c:v>43977</c:v>
                </c:pt>
                <c:pt idx="91">
                  <c:v>43978</c:v>
                </c:pt>
                <c:pt idx="92">
                  <c:v>43979</c:v>
                </c:pt>
                <c:pt idx="93">
                  <c:v>43980</c:v>
                </c:pt>
                <c:pt idx="94">
                  <c:v>43981</c:v>
                </c:pt>
                <c:pt idx="95">
                  <c:v>43982</c:v>
                </c:pt>
                <c:pt idx="96">
                  <c:v>43983</c:v>
                </c:pt>
                <c:pt idx="97">
                  <c:v>43984</c:v>
                </c:pt>
                <c:pt idx="98">
                  <c:v>43985</c:v>
                </c:pt>
                <c:pt idx="99">
                  <c:v>43986</c:v>
                </c:pt>
                <c:pt idx="100">
                  <c:v>43987</c:v>
                </c:pt>
                <c:pt idx="101">
                  <c:v>43988</c:v>
                </c:pt>
                <c:pt idx="102">
                  <c:v>43989</c:v>
                </c:pt>
                <c:pt idx="103">
                  <c:v>43990</c:v>
                </c:pt>
                <c:pt idx="104">
                  <c:v>43991</c:v>
                </c:pt>
                <c:pt idx="105">
                  <c:v>43992</c:v>
                </c:pt>
                <c:pt idx="106">
                  <c:v>43993</c:v>
                </c:pt>
                <c:pt idx="107">
                  <c:v>43994</c:v>
                </c:pt>
                <c:pt idx="108">
                  <c:v>43995</c:v>
                </c:pt>
                <c:pt idx="109">
                  <c:v>43996</c:v>
                </c:pt>
                <c:pt idx="110">
                  <c:v>43997</c:v>
                </c:pt>
                <c:pt idx="111">
                  <c:v>43998</c:v>
                </c:pt>
                <c:pt idx="112">
                  <c:v>43999</c:v>
                </c:pt>
                <c:pt idx="113">
                  <c:v>44000</c:v>
                </c:pt>
                <c:pt idx="114">
                  <c:v>44001</c:v>
                </c:pt>
                <c:pt idx="115">
                  <c:v>44002</c:v>
                </c:pt>
                <c:pt idx="116">
                  <c:v>44003</c:v>
                </c:pt>
                <c:pt idx="117">
                  <c:v>44004</c:v>
                </c:pt>
                <c:pt idx="118">
                  <c:v>44005</c:v>
                </c:pt>
                <c:pt idx="119">
                  <c:v>44006</c:v>
                </c:pt>
                <c:pt idx="120">
                  <c:v>44007</c:v>
                </c:pt>
                <c:pt idx="121">
                  <c:v>44008</c:v>
                </c:pt>
                <c:pt idx="122">
                  <c:v>44009</c:v>
                </c:pt>
                <c:pt idx="123">
                  <c:v>44010</c:v>
                </c:pt>
                <c:pt idx="124">
                  <c:v>44011</c:v>
                </c:pt>
                <c:pt idx="125">
                  <c:v>44012</c:v>
                </c:pt>
                <c:pt idx="126">
                  <c:v>44013</c:v>
                </c:pt>
                <c:pt idx="127">
                  <c:v>44014</c:v>
                </c:pt>
                <c:pt idx="128">
                  <c:v>44015</c:v>
                </c:pt>
                <c:pt idx="129">
                  <c:v>44016</c:v>
                </c:pt>
                <c:pt idx="130">
                  <c:v>44017</c:v>
                </c:pt>
                <c:pt idx="131">
                  <c:v>44018</c:v>
                </c:pt>
                <c:pt idx="132">
                  <c:v>44019</c:v>
                </c:pt>
                <c:pt idx="133">
                  <c:v>44020</c:v>
                </c:pt>
                <c:pt idx="134">
                  <c:v>44021</c:v>
                </c:pt>
                <c:pt idx="135">
                  <c:v>44022</c:v>
                </c:pt>
                <c:pt idx="136">
                  <c:v>44023</c:v>
                </c:pt>
                <c:pt idx="137">
                  <c:v>44024</c:v>
                </c:pt>
                <c:pt idx="138">
                  <c:v>44025</c:v>
                </c:pt>
                <c:pt idx="139">
                  <c:v>44026</c:v>
                </c:pt>
                <c:pt idx="140">
                  <c:v>44027</c:v>
                </c:pt>
                <c:pt idx="141">
                  <c:v>44028</c:v>
                </c:pt>
                <c:pt idx="142">
                  <c:v>44029</c:v>
                </c:pt>
                <c:pt idx="143">
                  <c:v>44030</c:v>
                </c:pt>
                <c:pt idx="144">
                  <c:v>44031</c:v>
                </c:pt>
                <c:pt idx="145">
                  <c:v>44032</c:v>
                </c:pt>
                <c:pt idx="146">
                  <c:v>44033</c:v>
                </c:pt>
                <c:pt idx="147">
                  <c:v>44034</c:v>
                </c:pt>
                <c:pt idx="148">
                  <c:v>44035</c:v>
                </c:pt>
                <c:pt idx="149">
                  <c:v>44036</c:v>
                </c:pt>
                <c:pt idx="150">
                  <c:v>44037</c:v>
                </c:pt>
                <c:pt idx="151">
                  <c:v>44038</c:v>
                </c:pt>
                <c:pt idx="152">
                  <c:v>44039</c:v>
                </c:pt>
                <c:pt idx="153">
                  <c:v>44040</c:v>
                </c:pt>
                <c:pt idx="154">
                  <c:v>44041</c:v>
                </c:pt>
                <c:pt idx="155">
                  <c:v>44042</c:v>
                </c:pt>
                <c:pt idx="156">
                  <c:v>44043</c:v>
                </c:pt>
                <c:pt idx="157">
                  <c:v>44044</c:v>
                </c:pt>
                <c:pt idx="158">
                  <c:v>44045</c:v>
                </c:pt>
                <c:pt idx="159">
                  <c:v>44046</c:v>
                </c:pt>
                <c:pt idx="160">
                  <c:v>44047</c:v>
                </c:pt>
                <c:pt idx="161">
                  <c:v>44048</c:v>
                </c:pt>
                <c:pt idx="162">
                  <c:v>44049</c:v>
                </c:pt>
                <c:pt idx="163">
                  <c:v>44050</c:v>
                </c:pt>
                <c:pt idx="164">
                  <c:v>44051</c:v>
                </c:pt>
                <c:pt idx="165">
                  <c:v>44052</c:v>
                </c:pt>
                <c:pt idx="166">
                  <c:v>44053</c:v>
                </c:pt>
                <c:pt idx="167">
                  <c:v>44054</c:v>
                </c:pt>
                <c:pt idx="168">
                  <c:v>44055</c:v>
                </c:pt>
                <c:pt idx="169">
                  <c:v>44056</c:v>
                </c:pt>
                <c:pt idx="170">
                  <c:v>44057</c:v>
                </c:pt>
                <c:pt idx="171">
                  <c:v>44058</c:v>
                </c:pt>
                <c:pt idx="172">
                  <c:v>44059</c:v>
                </c:pt>
                <c:pt idx="173">
                  <c:v>44060</c:v>
                </c:pt>
                <c:pt idx="174">
                  <c:v>44061</c:v>
                </c:pt>
                <c:pt idx="175">
                  <c:v>44062</c:v>
                </c:pt>
                <c:pt idx="176">
                  <c:v>44063</c:v>
                </c:pt>
                <c:pt idx="177">
                  <c:v>44064</c:v>
                </c:pt>
                <c:pt idx="178">
                  <c:v>44065</c:v>
                </c:pt>
                <c:pt idx="179">
                  <c:v>44066</c:v>
                </c:pt>
                <c:pt idx="180">
                  <c:v>44067</c:v>
                </c:pt>
                <c:pt idx="181">
                  <c:v>44068</c:v>
                </c:pt>
                <c:pt idx="182">
                  <c:v>44069</c:v>
                </c:pt>
                <c:pt idx="183">
                  <c:v>44070</c:v>
                </c:pt>
                <c:pt idx="184">
                  <c:v>44071</c:v>
                </c:pt>
                <c:pt idx="185">
                  <c:v>44072</c:v>
                </c:pt>
                <c:pt idx="186">
                  <c:v>44073</c:v>
                </c:pt>
                <c:pt idx="187">
                  <c:v>44074</c:v>
                </c:pt>
                <c:pt idx="188">
                  <c:v>44075</c:v>
                </c:pt>
                <c:pt idx="189">
                  <c:v>44076</c:v>
                </c:pt>
                <c:pt idx="190">
                  <c:v>44077</c:v>
                </c:pt>
                <c:pt idx="191">
                  <c:v>44078</c:v>
                </c:pt>
                <c:pt idx="192">
                  <c:v>44079</c:v>
                </c:pt>
                <c:pt idx="193">
                  <c:v>44080</c:v>
                </c:pt>
                <c:pt idx="194">
                  <c:v>44081</c:v>
                </c:pt>
                <c:pt idx="195">
                  <c:v>44082</c:v>
                </c:pt>
                <c:pt idx="196">
                  <c:v>44083</c:v>
                </c:pt>
                <c:pt idx="197">
                  <c:v>44084</c:v>
                </c:pt>
                <c:pt idx="198">
                  <c:v>44085</c:v>
                </c:pt>
                <c:pt idx="199">
                  <c:v>44086</c:v>
                </c:pt>
                <c:pt idx="200">
                  <c:v>44087</c:v>
                </c:pt>
                <c:pt idx="201">
                  <c:v>44088</c:v>
                </c:pt>
                <c:pt idx="202">
                  <c:v>44089</c:v>
                </c:pt>
                <c:pt idx="203">
                  <c:v>44090</c:v>
                </c:pt>
                <c:pt idx="204">
                  <c:v>44091</c:v>
                </c:pt>
                <c:pt idx="205">
                  <c:v>44092</c:v>
                </c:pt>
                <c:pt idx="206">
                  <c:v>44093</c:v>
                </c:pt>
                <c:pt idx="207">
                  <c:v>44094</c:v>
                </c:pt>
                <c:pt idx="208">
                  <c:v>44095</c:v>
                </c:pt>
                <c:pt idx="209">
                  <c:v>44096</c:v>
                </c:pt>
                <c:pt idx="210">
                  <c:v>44097</c:v>
                </c:pt>
                <c:pt idx="211">
                  <c:v>44098</c:v>
                </c:pt>
                <c:pt idx="212">
                  <c:v>44099</c:v>
                </c:pt>
                <c:pt idx="213">
                  <c:v>44100</c:v>
                </c:pt>
                <c:pt idx="214">
                  <c:v>44101</c:v>
                </c:pt>
                <c:pt idx="215">
                  <c:v>44102</c:v>
                </c:pt>
                <c:pt idx="216">
                  <c:v>44103</c:v>
                </c:pt>
                <c:pt idx="217">
                  <c:v>44104</c:v>
                </c:pt>
                <c:pt idx="218">
                  <c:v>44105</c:v>
                </c:pt>
                <c:pt idx="219">
                  <c:v>44106</c:v>
                </c:pt>
                <c:pt idx="220">
                  <c:v>44107</c:v>
                </c:pt>
                <c:pt idx="221">
                  <c:v>44108</c:v>
                </c:pt>
                <c:pt idx="222">
                  <c:v>44109</c:v>
                </c:pt>
                <c:pt idx="223">
                  <c:v>44110</c:v>
                </c:pt>
                <c:pt idx="224">
                  <c:v>44111</c:v>
                </c:pt>
                <c:pt idx="225">
                  <c:v>44112</c:v>
                </c:pt>
                <c:pt idx="226">
                  <c:v>44113</c:v>
                </c:pt>
                <c:pt idx="227">
                  <c:v>44114</c:v>
                </c:pt>
                <c:pt idx="228">
                  <c:v>44115</c:v>
                </c:pt>
                <c:pt idx="229">
                  <c:v>44116</c:v>
                </c:pt>
                <c:pt idx="230">
                  <c:v>44117</c:v>
                </c:pt>
                <c:pt idx="231">
                  <c:v>44118</c:v>
                </c:pt>
                <c:pt idx="232">
                  <c:v>44119</c:v>
                </c:pt>
                <c:pt idx="233">
                  <c:v>44120</c:v>
                </c:pt>
                <c:pt idx="234">
                  <c:v>44121</c:v>
                </c:pt>
                <c:pt idx="235">
                  <c:v>44122</c:v>
                </c:pt>
                <c:pt idx="236">
                  <c:v>44123</c:v>
                </c:pt>
                <c:pt idx="237">
                  <c:v>44124</c:v>
                </c:pt>
                <c:pt idx="238">
                  <c:v>44125</c:v>
                </c:pt>
                <c:pt idx="239">
                  <c:v>44126</c:v>
                </c:pt>
                <c:pt idx="240">
                  <c:v>44127</c:v>
                </c:pt>
                <c:pt idx="241">
                  <c:v>44128</c:v>
                </c:pt>
                <c:pt idx="242">
                  <c:v>44129</c:v>
                </c:pt>
                <c:pt idx="243">
                  <c:v>44130</c:v>
                </c:pt>
                <c:pt idx="244">
                  <c:v>44131</c:v>
                </c:pt>
                <c:pt idx="245">
                  <c:v>44132</c:v>
                </c:pt>
                <c:pt idx="246">
                  <c:v>44133</c:v>
                </c:pt>
                <c:pt idx="247">
                  <c:v>44134</c:v>
                </c:pt>
                <c:pt idx="248">
                  <c:v>44135</c:v>
                </c:pt>
                <c:pt idx="249">
                  <c:v>44136</c:v>
                </c:pt>
                <c:pt idx="250">
                  <c:v>44137</c:v>
                </c:pt>
                <c:pt idx="251">
                  <c:v>44138</c:v>
                </c:pt>
                <c:pt idx="252">
                  <c:v>44139</c:v>
                </c:pt>
                <c:pt idx="253">
                  <c:v>44140</c:v>
                </c:pt>
                <c:pt idx="254">
                  <c:v>44141</c:v>
                </c:pt>
                <c:pt idx="255">
                  <c:v>44142</c:v>
                </c:pt>
                <c:pt idx="256">
                  <c:v>44143</c:v>
                </c:pt>
                <c:pt idx="257">
                  <c:v>44144</c:v>
                </c:pt>
                <c:pt idx="258">
                  <c:v>44145</c:v>
                </c:pt>
                <c:pt idx="259">
                  <c:v>44146</c:v>
                </c:pt>
                <c:pt idx="260">
                  <c:v>44147</c:v>
                </c:pt>
                <c:pt idx="261">
                  <c:v>44148</c:v>
                </c:pt>
                <c:pt idx="262">
                  <c:v>44149</c:v>
                </c:pt>
                <c:pt idx="263">
                  <c:v>44150</c:v>
                </c:pt>
                <c:pt idx="264">
                  <c:v>44151</c:v>
                </c:pt>
                <c:pt idx="265">
                  <c:v>44152</c:v>
                </c:pt>
                <c:pt idx="266">
                  <c:v>44153</c:v>
                </c:pt>
                <c:pt idx="267">
                  <c:v>44154</c:v>
                </c:pt>
                <c:pt idx="268">
                  <c:v>44155</c:v>
                </c:pt>
                <c:pt idx="269">
                  <c:v>44156</c:v>
                </c:pt>
                <c:pt idx="270">
                  <c:v>44157</c:v>
                </c:pt>
                <c:pt idx="271">
                  <c:v>44158</c:v>
                </c:pt>
                <c:pt idx="272">
                  <c:v>44159</c:v>
                </c:pt>
                <c:pt idx="273">
                  <c:v>44160</c:v>
                </c:pt>
                <c:pt idx="274">
                  <c:v>44161</c:v>
                </c:pt>
                <c:pt idx="275">
                  <c:v>44162</c:v>
                </c:pt>
                <c:pt idx="276">
                  <c:v>44163</c:v>
                </c:pt>
                <c:pt idx="277">
                  <c:v>44164</c:v>
                </c:pt>
              </c:numCache>
            </c:numRef>
          </c:cat>
          <c:val>
            <c:numRef>
              <c:f>Sheet1!$B$2:$B$279</c:f>
              <c:numCache>
                <c:formatCode>0.0</c:formatCode>
                <c:ptCount val="278"/>
                <c:pt idx="0">
                  <c:v>0</c:v>
                </c:pt>
                <c:pt idx="1">
                  <c:v>0</c:v>
                </c:pt>
                <c:pt idx="2">
                  <c:v>0</c:v>
                </c:pt>
                <c:pt idx="3">
                  <c:v>0.1</c:v>
                </c:pt>
                <c:pt idx="4">
                  <c:v>0.1</c:v>
                </c:pt>
                <c:pt idx="5">
                  <c:v>0.9</c:v>
                </c:pt>
                <c:pt idx="6">
                  <c:v>1</c:v>
                </c:pt>
                <c:pt idx="7">
                  <c:v>1.6</c:v>
                </c:pt>
                <c:pt idx="8">
                  <c:v>1.7</c:v>
                </c:pt>
                <c:pt idx="9">
                  <c:v>2</c:v>
                </c:pt>
                <c:pt idx="10">
                  <c:v>2.2999999999999998</c:v>
                </c:pt>
                <c:pt idx="11">
                  <c:v>2.9</c:v>
                </c:pt>
                <c:pt idx="12">
                  <c:v>2.2999999999999998</c:v>
                </c:pt>
                <c:pt idx="13">
                  <c:v>3</c:v>
                </c:pt>
                <c:pt idx="14">
                  <c:v>3</c:v>
                </c:pt>
                <c:pt idx="15">
                  <c:v>4.4000000000000004</c:v>
                </c:pt>
                <c:pt idx="16">
                  <c:v>5.4</c:v>
                </c:pt>
                <c:pt idx="17">
                  <c:v>6</c:v>
                </c:pt>
                <c:pt idx="18">
                  <c:v>7.3</c:v>
                </c:pt>
                <c:pt idx="19">
                  <c:v>11.1</c:v>
                </c:pt>
                <c:pt idx="20">
                  <c:v>15.1</c:v>
                </c:pt>
                <c:pt idx="21">
                  <c:v>22.7</c:v>
                </c:pt>
                <c:pt idx="22">
                  <c:v>32.299999999999997</c:v>
                </c:pt>
                <c:pt idx="23">
                  <c:v>44.9</c:v>
                </c:pt>
                <c:pt idx="24">
                  <c:v>56.7</c:v>
                </c:pt>
                <c:pt idx="25">
                  <c:v>75.400000000000006</c:v>
                </c:pt>
                <c:pt idx="26">
                  <c:v>97.7</c:v>
                </c:pt>
                <c:pt idx="27">
                  <c:v>126.4</c:v>
                </c:pt>
                <c:pt idx="28">
                  <c:v>162.6</c:v>
                </c:pt>
                <c:pt idx="29">
                  <c:v>209.6</c:v>
                </c:pt>
                <c:pt idx="30">
                  <c:v>274</c:v>
                </c:pt>
                <c:pt idx="31">
                  <c:v>352.1</c:v>
                </c:pt>
                <c:pt idx="32">
                  <c:v>420.9</c:v>
                </c:pt>
                <c:pt idx="33">
                  <c:v>509.7</c:v>
                </c:pt>
                <c:pt idx="34">
                  <c:v>649.9</c:v>
                </c:pt>
                <c:pt idx="35">
                  <c:v>779.7</c:v>
                </c:pt>
                <c:pt idx="36">
                  <c:v>944.7</c:v>
                </c:pt>
                <c:pt idx="37">
                  <c:v>1051.7</c:v>
                </c:pt>
                <c:pt idx="38">
                  <c:v>1141.5999999999999</c:v>
                </c:pt>
                <c:pt idx="39">
                  <c:v>1253.9000000000001</c:v>
                </c:pt>
                <c:pt idx="40">
                  <c:v>1376.1</c:v>
                </c:pt>
                <c:pt idx="41">
                  <c:v>1531.7</c:v>
                </c:pt>
                <c:pt idx="42">
                  <c:v>1654.6</c:v>
                </c:pt>
                <c:pt idx="43">
                  <c:v>1723.7</c:v>
                </c:pt>
                <c:pt idx="44">
                  <c:v>1834.3</c:v>
                </c:pt>
                <c:pt idx="45">
                  <c:v>1940.9</c:v>
                </c:pt>
                <c:pt idx="46">
                  <c:v>1987.9</c:v>
                </c:pt>
                <c:pt idx="47">
                  <c:v>2007.3</c:v>
                </c:pt>
                <c:pt idx="48">
                  <c:v>2019.9</c:v>
                </c:pt>
                <c:pt idx="49">
                  <c:v>2082.1</c:v>
                </c:pt>
                <c:pt idx="50">
                  <c:v>2088</c:v>
                </c:pt>
                <c:pt idx="51">
                  <c:v>2162.1</c:v>
                </c:pt>
                <c:pt idx="52">
                  <c:v>2209.6999999999998</c:v>
                </c:pt>
                <c:pt idx="53">
                  <c:v>2130</c:v>
                </c:pt>
                <c:pt idx="54">
                  <c:v>2126</c:v>
                </c:pt>
                <c:pt idx="55">
                  <c:v>2126.4</c:v>
                </c:pt>
                <c:pt idx="56">
                  <c:v>2100.6999999999998</c:v>
                </c:pt>
                <c:pt idx="57">
                  <c:v>2134</c:v>
                </c:pt>
                <c:pt idx="58">
                  <c:v>2017.9</c:v>
                </c:pt>
                <c:pt idx="59">
                  <c:v>2007</c:v>
                </c:pt>
                <c:pt idx="60">
                  <c:v>2002</c:v>
                </c:pt>
                <c:pt idx="61">
                  <c:v>1940.6</c:v>
                </c:pt>
                <c:pt idx="62">
                  <c:v>1902.6</c:v>
                </c:pt>
                <c:pt idx="63">
                  <c:v>1943.3</c:v>
                </c:pt>
                <c:pt idx="64">
                  <c:v>1903.1</c:v>
                </c:pt>
                <c:pt idx="65">
                  <c:v>1928.1</c:v>
                </c:pt>
                <c:pt idx="66">
                  <c:v>1807.6</c:v>
                </c:pt>
                <c:pt idx="67">
                  <c:v>1832.6</c:v>
                </c:pt>
                <c:pt idx="68">
                  <c:v>1819.3</c:v>
                </c:pt>
                <c:pt idx="69">
                  <c:v>1822.1</c:v>
                </c:pt>
                <c:pt idx="70">
                  <c:v>1789</c:v>
                </c:pt>
                <c:pt idx="71">
                  <c:v>1813.6</c:v>
                </c:pt>
                <c:pt idx="72">
                  <c:v>1750.3</c:v>
                </c:pt>
                <c:pt idx="73">
                  <c:v>1779.1</c:v>
                </c:pt>
                <c:pt idx="74">
                  <c:v>1695.1</c:v>
                </c:pt>
                <c:pt idx="75">
                  <c:v>1683</c:v>
                </c:pt>
                <c:pt idx="76">
                  <c:v>1617.4</c:v>
                </c:pt>
                <c:pt idx="77">
                  <c:v>1525.3</c:v>
                </c:pt>
                <c:pt idx="78">
                  <c:v>1463.3</c:v>
                </c:pt>
                <c:pt idx="79">
                  <c:v>1481</c:v>
                </c:pt>
                <c:pt idx="80">
                  <c:v>1423.1</c:v>
                </c:pt>
                <c:pt idx="81">
                  <c:v>1433.9</c:v>
                </c:pt>
                <c:pt idx="82">
                  <c:v>1380.7</c:v>
                </c:pt>
                <c:pt idx="83">
                  <c:v>1363.3</c:v>
                </c:pt>
                <c:pt idx="84">
                  <c:v>1331.9</c:v>
                </c:pt>
                <c:pt idx="85">
                  <c:v>1255.9000000000001</c:v>
                </c:pt>
                <c:pt idx="86">
                  <c:v>1204.857143</c:v>
                </c:pt>
                <c:pt idx="87">
                  <c:v>1188.9000000000001</c:v>
                </c:pt>
                <c:pt idx="88">
                  <c:v>1163.7142859999999</c:v>
                </c:pt>
                <c:pt idx="89">
                  <c:v>1122.5999999999999</c:v>
                </c:pt>
                <c:pt idx="90">
                  <c:v>998.1</c:v>
                </c:pt>
                <c:pt idx="91">
                  <c:v>995.6</c:v>
                </c:pt>
                <c:pt idx="92">
                  <c:v>988.1</c:v>
                </c:pt>
                <c:pt idx="93">
                  <c:v>973.9</c:v>
                </c:pt>
                <c:pt idx="94">
                  <c:v>949.7</c:v>
                </c:pt>
                <c:pt idx="95">
                  <c:v>945.7</c:v>
                </c:pt>
                <c:pt idx="96">
                  <c:v>984.1</c:v>
                </c:pt>
                <c:pt idx="97">
                  <c:v>1031.7</c:v>
                </c:pt>
                <c:pt idx="98">
                  <c:v>957.1</c:v>
                </c:pt>
                <c:pt idx="99">
                  <c:v>934.6</c:v>
                </c:pt>
                <c:pt idx="100">
                  <c:v>905.1</c:v>
                </c:pt>
                <c:pt idx="101">
                  <c:v>867.1</c:v>
                </c:pt>
                <c:pt idx="102">
                  <c:v>845.1</c:v>
                </c:pt>
                <c:pt idx="103">
                  <c:v>805.4</c:v>
                </c:pt>
                <c:pt idx="104">
                  <c:v>793.3</c:v>
                </c:pt>
                <c:pt idx="105">
                  <c:v>784.4</c:v>
                </c:pt>
                <c:pt idx="106">
                  <c:v>763.4</c:v>
                </c:pt>
                <c:pt idx="107">
                  <c:v>745.7</c:v>
                </c:pt>
                <c:pt idx="108">
                  <c:v>758.9</c:v>
                </c:pt>
                <c:pt idx="109">
                  <c:v>736.7</c:v>
                </c:pt>
                <c:pt idx="110">
                  <c:v>722.7</c:v>
                </c:pt>
                <c:pt idx="111">
                  <c:v>707</c:v>
                </c:pt>
                <c:pt idx="112">
                  <c:v>683.1</c:v>
                </c:pt>
                <c:pt idx="113">
                  <c:v>658.4</c:v>
                </c:pt>
                <c:pt idx="114">
                  <c:v>636.4</c:v>
                </c:pt>
                <c:pt idx="115">
                  <c:v>612</c:v>
                </c:pt>
                <c:pt idx="116">
                  <c:v>606.70000000000005</c:v>
                </c:pt>
                <c:pt idx="117">
                  <c:v>610.70000000000005</c:v>
                </c:pt>
                <c:pt idx="118">
                  <c:v>609.70000000000005</c:v>
                </c:pt>
                <c:pt idx="119">
                  <c:v>609.70000000000005</c:v>
                </c:pt>
                <c:pt idx="120">
                  <c:v>854</c:v>
                </c:pt>
                <c:pt idx="121">
                  <c:v>845</c:v>
                </c:pt>
                <c:pt idx="122">
                  <c:v>831.3</c:v>
                </c:pt>
                <c:pt idx="123">
                  <c:v>832</c:v>
                </c:pt>
                <c:pt idx="124">
                  <c:v>901.3</c:v>
                </c:pt>
                <c:pt idx="125">
                  <c:v>885.9</c:v>
                </c:pt>
                <c:pt idx="126">
                  <c:v>874.3</c:v>
                </c:pt>
                <c:pt idx="127">
                  <c:v>627.6</c:v>
                </c:pt>
                <c:pt idx="128">
                  <c:v>627.9</c:v>
                </c:pt>
                <c:pt idx="129">
                  <c:v>591</c:v>
                </c:pt>
                <c:pt idx="130">
                  <c:v>592</c:v>
                </c:pt>
                <c:pt idx="131">
                  <c:v>510.6</c:v>
                </c:pt>
                <c:pt idx="132">
                  <c:v>578.2857143</c:v>
                </c:pt>
                <c:pt idx="133">
                  <c:v>599.29999999999995</c:v>
                </c:pt>
                <c:pt idx="134">
                  <c:v>641</c:v>
                </c:pt>
                <c:pt idx="135">
                  <c:v>691</c:v>
                </c:pt>
                <c:pt idx="136">
                  <c:v>751</c:v>
                </c:pt>
                <c:pt idx="137">
                  <c:v>772.71428571428567</c:v>
                </c:pt>
                <c:pt idx="138">
                  <c:v>778.14285714285711</c:v>
                </c:pt>
                <c:pt idx="139">
                  <c:v>735.85714285714289</c:v>
                </c:pt>
                <c:pt idx="140">
                  <c:v>752.71428571428567</c:v>
                </c:pt>
                <c:pt idx="141">
                  <c:v>744.28571428571433</c:v>
                </c:pt>
                <c:pt idx="142">
                  <c:v>757.14285714285711</c:v>
                </c:pt>
                <c:pt idx="143">
                  <c:v>782.71428571428567</c:v>
                </c:pt>
                <c:pt idx="144">
                  <c:v>781.85714285714289</c:v>
                </c:pt>
                <c:pt idx="145">
                  <c:v>799.71428571428567</c:v>
                </c:pt>
                <c:pt idx="146">
                  <c:v>825.57142857142856</c:v>
                </c:pt>
                <c:pt idx="147">
                  <c:v>860.28571428571433</c:v>
                </c:pt>
                <c:pt idx="148">
                  <c:v>884.28571428571433</c:v>
                </c:pt>
                <c:pt idx="149">
                  <c:v>913.28571428571433</c:v>
                </c:pt>
                <c:pt idx="150">
                  <c:v>917.71428571428567</c:v>
                </c:pt>
                <c:pt idx="151">
                  <c:v>922.28571428571433</c:v>
                </c:pt>
                <c:pt idx="152">
                  <c:v>1009.5714285714286</c:v>
                </c:pt>
                <c:pt idx="153">
                  <c:v>1046.5714285714287</c:v>
                </c:pt>
                <c:pt idx="154">
                  <c:v>1078.7142857142858</c:v>
                </c:pt>
                <c:pt idx="155">
                  <c:v>1092.2857142857142</c:v>
                </c:pt>
                <c:pt idx="156">
                  <c:v>1109.8571428571429</c:v>
                </c:pt>
                <c:pt idx="157">
                  <c:v>1139.8571428571429</c:v>
                </c:pt>
                <c:pt idx="158">
                  <c:v>1129.7142857142858</c:v>
                </c:pt>
                <c:pt idx="159">
                  <c:v>1046</c:v>
                </c:pt>
                <c:pt idx="160">
                  <c:v>1047.4285714285713</c:v>
                </c:pt>
                <c:pt idx="161">
                  <c:v>1038.2857142857142</c:v>
                </c:pt>
                <c:pt idx="162">
                  <c:v>1043.1428571428571</c:v>
                </c:pt>
                <c:pt idx="163">
                  <c:v>1042.7142857142858</c:v>
                </c:pt>
                <c:pt idx="164">
                  <c:v>1037.7142857142858</c:v>
                </c:pt>
                <c:pt idx="165">
                  <c:v>1053.2857142857142</c:v>
                </c:pt>
                <c:pt idx="166">
                  <c:v>1051.2857142857142</c:v>
                </c:pt>
                <c:pt idx="167">
                  <c:v>1006.4285714285714</c:v>
                </c:pt>
                <c:pt idx="168">
                  <c:v>1025.7142857142858</c:v>
                </c:pt>
                <c:pt idx="169">
                  <c:v>1000.8571428571429</c:v>
                </c:pt>
                <c:pt idx="170">
                  <c:v>1015</c:v>
                </c:pt>
                <c:pt idx="171">
                  <c:v>1008.2857142857143</c:v>
                </c:pt>
                <c:pt idx="172">
                  <c:v>1016.2857142857143</c:v>
                </c:pt>
                <c:pt idx="173">
                  <c:v>1004.8571428571429</c:v>
                </c:pt>
                <c:pt idx="174">
                  <c:v>1042</c:v>
                </c:pt>
                <c:pt idx="175">
                  <c:v>1020.4285714285714</c:v>
                </c:pt>
                <c:pt idx="176">
                  <c:v>1020.7142857142857</c:v>
                </c:pt>
                <c:pt idx="177">
                  <c:v>988.28571428571433</c:v>
                </c:pt>
                <c:pt idx="178">
                  <c:v>981.71428571428567</c:v>
                </c:pt>
                <c:pt idx="179">
                  <c:v>964.28571428571433</c:v>
                </c:pt>
                <c:pt idx="180">
                  <c:v>964</c:v>
                </c:pt>
                <c:pt idx="181">
                  <c:v>952.14285714285711</c:v>
                </c:pt>
                <c:pt idx="182">
                  <c:v>933</c:v>
                </c:pt>
                <c:pt idx="183">
                  <c:v>938.42857142857144</c:v>
                </c:pt>
                <c:pt idx="184">
                  <c:v>919</c:v>
                </c:pt>
                <c:pt idx="185">
                  <c:v>915.85714285714289</c:v>
                </c:pt>
                <c:pt idx="186">
                  <c:v>895.14285714285711</c:v>
                </c:pt>
                <c:pt idx="187">
                  <c:v>912.42857142857144</c:v>
                </c:pt>
                <c:pt idx="188">
                  <c:v>887.85714285714289</c:v>
                </c:pt>
                <c:pt idx="189">
                  <c:v>863.71428571428567</c:v>
                </c:pt>
                <c:pt idx="190">
                  <c:v>857.85714285714289</c:v>
                </c:pt>
                <c:pt idx="191">
                  <c:v>857</c:v>
                </c:pt>
                <c:pt idx="192">
                  <c:v>832</c:v>
                </c:pt>
                <c:pt idx="193">
                  <c:v>845.28571428571433</c:v>
                </c:pt>
                <c:pt idx="194">
                  <c:v>801.57142857142856</c:v>
                </c:pt>
                <c:pt idx="195">
                  <c:v>712.71428571428567</c:v>
                </c:pt>
                <c:pt idx="196">
                  <c:v>734.14285714285711</c:v>
                </c:pt>
                <c:pt idx="197">
                  <c:v>710.85714285714289</c:v>
                </c:pt>
                <c:pt idx="198">
                  <c:v>746.28571428571433</c:v>
                </c:pt>
                <c:pt idx="199">
                  <c:v>736.42857142857144</c:v>
                </c:pt>
                <c:pt idx="200">
                  <c:v>732.85714285714289</c:v>
                </c:pt>
                <c:pt idx="201">
                  <c:v>755</c:v>
                </c:pt>
                <c:pt idx="202">
                  <c:v>875.42857142857144</c:v>
                </c:pt>
                <c:pt idx="203">
                  <c:v>843.42857142857144</c:v>
                </c:pt>
                <c:pt idx="204">
                  <c:v>838.14285714285711</c:v>
                </c:pt>
                <c:pt idx="205">
                  <c:v>798.71428571428567</c:v>
                </c:pt>
                <c:pt idx="206">
                  <c:v>798.42857142857144</c:v>
                </c:pt>
                <c:pt idx="207">
                  <c:v>776.85714285714289</c:v>
                </c:pt>
                <c:pt idx="208">
                  <c:v>767.42857142857144</c:v>
                </c:pt>
                <c:pt idx="209">
                  <c:v>715</c:v>
                </c:pt>
                <c:pt idx="210">
                  <c:v>731.42857142857144</c:v>
                </c:pt>
                <c:pt idx="211">
                  <c:v>737.71428571428567</c:v>
                </c:pt>
                <c:pt idx="212">
                  <c:v>740</c:v>
                </c:pt>
                <c:pt idx="213">
                  <c:v>744</c:v>
                </c:pt>
                <c:pt idx="214">
                  <c:v>749.57142857142856</c:v>
                </c:pt>
                <c:pt idx="215">
                  <c:v>743.85714285714289</c:v>
                </c:pt>
                <c:pt idx="216">
                  <c:v>742.85714285714289</c:v>
                </c:pt>
                <c:pt idx="217">
                  <c:v>721.14285714285711</c:v>
                </c:pt>
                <c:pt idx="218">
                  <c:v>713.14285714285711</c:v>
                </c:pt>
                <c:pt idx="219">
                  <c:v>706.71428571428567</c:v>
                </c:pt>
                <c:pt idx="220">
                  <c:v>699.14285714285711</c:v>
                </c:pt>
                <c:pt idx="221">
                  <c:v>709.28571428571433</c:v>
                </c:pt>
                <c:pt idx="222">
                  <c:v>729.85714285714289</c:v>
                </c:pt>
                <c:pt idx="223">
                  <c:v>700</c:v>
                </c:pt>
                <c:pt idx="224">
                  <c:v>695.57142857142856</c:v>
                </c:pt>
                <c:pt idx="225">
                  <c:v>710.28571428571433</c:v>
                </c:pt>
                <c:pt idx="226">
                  <c:v>722.14285714285711</c:v>
                </c:pt>
                <c:pt idx="227">
                  <c:v>712.28571428571433</c:v>
                </c:pt>
                <c:pt idx="228">
                  <c:v>721</c:v>
                </c:pt>
                <c:pt idx="229">
                  <c:v>700.57142857142856</c:v>
                </c:pt>
                <c:pt idx="230">
                  <c:v>714.42857142857144</c:v>
                </c:pt>
                <c:pt idx="231">
                  <c:v>724.42857142857144</c:v>
                </c:pt>
                <c:pt idx="232">
                  <c:v>704.28571428571433</c:v>
                </c:pt>
                <c:pt idx="233">
                  <c:v>689</c:v>
                </c:pt>
                <c:pt idx="234">
                  <c:v>702.28571428571433</c:v>
                </c:pt>
                <c:pt idx="235">
                  <c:v>700.85714285714289</c:v>
                </c:pt>
                <c:pt idx="236" formatCode="General">
                  <c:v>719.14285714285711</c:v>
                </c:pt>
                <c:pt idx="237">
                  <c:v>737.85714285714289</c:v>
                </c:pt>
                <c:pt idx="238">
                  <c:v>757.71428571428567</c:v>
                </c:pt>
                <c:pt idx="239">
                  <c:v>762.85714285714289</c:v>
                </c:pt>
                <c:pt idx="240">
                  <c:v>771.42857142857144</c:v>
                </c:pt>
                <c:pt idx="241">
                  <c:v>800.42857142857144</c:v>
                </c:pt>
                <c:pt idx="242">
                  <c:v>793.57142857142856</c:v>
                </c:pt>
                <c:pt idx="243">
                  <c:v>798.14285714285711</c:v>
                </c:pt>
                <c:pt idx="244">
                  <c:v>805.57142857142856</c:v>
                </c:pt>
                <c:pt idx="245" formatCode="General">
                  <c:v>786.42857142857144</c:v>
                </c:pt>
                <c:pt idx="246">
                  <c:v>802.85714285714289</c:v>
                </c:pt>
                <c:pt idx="247">
                  <c:v>815.28571428571433</c:v>
                </c:pt>
                <c:pt idx="248">
                  <c:v>807.85714285714289</c:v>
                </c:pt>
                <c:pt idx="249">
                  <c:v>824.6</c:v>
                </c:pt>
                <c:pt idx="250" formatCode="General">
                  <c:v>828.7</c:v>
                </c:pt>
                <c:pt idx="251" formatCode="General">
                  <c:v>913.9</c:v>
                </c:pt>
                <c:pt idx="252" formatCode="General">
                  <c:v>924.3</c:v>
                </c:pt>
                <c:pt idx="253" formatCode="General">
                  <c:v>951.3</c:v>
                </c:pt>
                <c:pt idx="254" formatCode="General">
                  <c:v>967.1</c:v>
                </c:pt>
                <c:pt idx="255" formatCode="General">
                  <c:v>984.7</c:v>
                </c:pt>
                <c:pt idx="256" formatCode="General">
                  <c:v>994.1</c:v>
                </c:pt>
                <c:pt idx="257" formatCode="General">
                  <c:v>1017.3</c:v>
                </c:pt>
                <c:pt idx="258" formatCode="General">
                  <c:v>992.9</c:v>
                </c:pt>
                <c:pt idx="259" formatCode="General">
                  <c:v>1037.5999999999999</c:v>
                </c:pt>
                <c:pt idx="260" formatCode="General">
                  <c:v>1045.4000000000001</c:v>
                </c:pt>
                <c:pt idx="261" formatCode="General">
                  <c:v>1046.7</c:v>
                </c:pt>
                <c:pt idx="262" formatCode="General">
                  <c:v>1082.9000000000001</c:v>
                </c:pt>
                <c:pt idx="263" formatCode="General">
                  <c:v>1103.3</c:v>
                </c:pt>
                <c:pt idx="264" formatCode="General">
                  <c:v>1111.7</c:v>
                </c:pt>
                <c:pt idx="265" formatCode="General">
                  <c:v>1155.9000000000001</c:v>
                </c:pt>
                <c:pt idx="266" formatCode="General">
                  <c:v>1221.57143</c:v>
                </c:pt>
                <c:pt idx="267" formatCode="General">
                  <c:v>1335.4</c:v>
                </c:pt>
                <c:pt idx="268" formatCode="General">
                  <c:v>1441.1</c:v>
                </c:pt>
                <c:pt idx="269" formatCode="General">
                  <c:v>1467.1</c:v>
                </c:pt>
                <c:pt idx="270" formatCode="General">
                  <c:v>1510.7</c:v>
                </c:pt>
                <c:pt idx="271" formatCode="General">
                  <c:v>1529.42857</c:v>
                </c:pt>
                <c:pt idx="272" formatCode="General">
                  <c:v>1601.2857100000001</c:v>
                </c:pt>
                <c:pt idx="273" formatCode="General">
                  <c:v>1658.4</c:v>
                </c:pt>
                <c:pt idx="274" formatCode="General">
                  <c:v>1550.6</c:v>
                </c:pt>
                <c:pt idx="275" formatCode="General">
                  <c:v>1477.3</c:v>
                </c:pt>
                <c:pt idx="276" formatCode="General">
                  <c:v>1443</c:v>
                </c:pt>
                <c:pt idx="277" formatCode="General">
                  <c:v>1429.6</c:v>
                </c:pt>
              </c:numCache>
            </c:numRef>
          </c:val>
          <c:smooth val="0"/>
          <c:extLst>
            <c:ext xmlns:c16="http://schemas.microsoft.com/office/drawing/2014/chart" uri="{C3380CC4-5D6E-409C-BE32-E72D297353CC}">
              <c16:uniqueId val="{00000000-1F67-D84D-AC33-FA326027E2C2}"/>
            </c:ext>
          </c:extLst>
        </c:ser>
        <c:dLbls>
          <c:showLegendKey val="0"/>
          <c:showVal val="0"/>
          <c:showCatName val="0"/>
          <c:showSerName val="0"/>
          <c:showPercent val="0"/>
          <c:showBubbleSize val="0"/>
        </c:dLbls>
        <c:smooth val="0"/>
        <c:axId val="125459456"/>
        <c:axId val="125461248"/>
      </c:lineChart>
      <c:dateAx>
        <c:axId val="125459456"/>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5461248"/>
        <c:crosses val="autoZero"/>
        <c:auto val="1"/>
        <c:lblOffset val="100"/>
        <c:baseTimeUnit val="days"/>
        <c:majorUnit val="7"/>
        <c:majorTimeUnit val="days"/>
      </c:dateAx>
      <c:valAx>
        <c:axId val="125461248"/>
        <c:scaling>
          <c:orientation val="minMax"/>
          <c:max val="3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5459456"/>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Daily Tests (Left Scale)</c:v>
                </c:pt>
              </c:strCache>
            </c:strRef>
          </c:tx>
          <c:spPr>
            <a:ln w="41275" cap="rnd">
              <a:solidFill>
                <a:schemeClr val="accent1"/>
              </a:solidFill>
              <a:round/>
            </a:ln>
            <a:effectLst/>
          </c:spPr>
          <c:marker>
            <c:symbol val="none"/>
          </c:marker>
          <c:cat>
            <c:numRef>
              <c:f>Sheet1!$A$2:$A$248</c:f>
              <c:numCache>
                <c:formatCode>m/d;@</c:formatCode>
                <c:ptCount val="247"/>
                <c:pt idx="0">
                  <c:v>43918</c:v>
                </c:pt>
                <c:pt idx="1">
                  <c:v>43919</c:v>
                </c:pt>
                <c:pt idx="2">
                  <c:v>43920</c:v>
                </c:pt>
                <c:pt idx="3">
                  <c:v>43921</c:v>
                </c:pt>
                <c:pt idx="4">
                  <c:v>43922</c:v>
                </c:pt>
                <c:pt idx="5">
                  <c:v>43923</c:v>
                </c:pt>
                <c:pt idx="6">
                  <c:v>43924</c:v>
                </c:pt>
                <c:pt idx="7">
                  <c:v>43925</c:v>
                </c:pt>
                <c:pt idx="8">
                  <c:v>43926</c:v>
                </c:pt>
                <c:pt idx="9">
                  <c:v>43927</c:v>
                </c:pt>
                <c:pt idx="10">
                  <c:v>43928</c:v>
                </c:pt>
                <c:pt idx="11">
                  <c:v>43929</c:v>
                </c:pt>
                <c:pt idx="12">
                  <c:v>43930</c:v>
                </c:pt>
                <c:pt idx="13">
                  <c:v>43931</c:v>
                </c:pt>
                <c:pt idx="14">
                  <c:v>43932</c:v>
                </c:pt>
                <c:pt idx="15">
                  <c:v>43933</c:v>
                </c:pt>
                <c:pt idx="16">
                  <c:v>43934</c:v>
                </c:pt>
                <c:pt idx="17">
                  <c:v>43935</c:v>
                </c:pt>
                <c:pt idx="18">
                  <c:v>43936</c:v>
                </c:pt>
                <c:pt idx="19">
                  <c:v>43937</c:v>
                </c:pt>
                <c:pt idx="20">
                  <c:v>43938</c:v>
                </c:pt>
                <c:pt idx="21">
                  <c:v>43939</c:v>
                </c:pt>
                <c:pt idx="22">
                  <c:v>43940</c:v>
                </c:pt>
                <c:pt idx="23">
                  <c:v>43941</c:v>
                </c:pt>
                <c:pt idx="24">
                  <c:v>43942</c:v>
                </c:pt>
                <c:pt idx="25">
                  <c:v>43943</c:v>
                </c:pt>
                <c:pt idx="26">
                  <c:v>43944</c:v>
                </c:pt>
                <c:pt idx="27">
                  <c:v>43945</c:v>
                </c:pt>
                <c:pt idx="28">
                  <c:v>43946</c:v>
                </c:pt>
                <c:pt idx="29">
                  <c:v>43947</c:v>
                </c:pt>
                <c:pt idx="30">
                  <c:v>43948</c:v>
                </c:pt>
                <c:pt idx="31">
                  <c:v>43949</c:v>
                </c:pt>
                <c:pt idx="32">
                  <c:v>43950</c:v>
                </c:pt>
                <c:pt idx="33">
                  <c:v>43951</c:v>
                </c:pt>
                <c:pt idx="34">
                  <c:v>43952</c:v>
                </c:pt>
                <c:pt idx="35">
                  <c:v>43953</c:v>
                </c:pt>
                <c:pt idx="36">
                  <c:v>43954</c:v>
                </c:pt>
                <c:pt idx="37">
                  <c:v>43955</c:v>
                </c:pt>
                <c:pt idx="38">
                  <c:v>43956</c:v>
                </c:pt>
                <c:pt idx="39">
                  <c:v>43957</c:v>
                </c:pt>
                <c:pt idx="40">
                  <c:v>43958</c:v>
                </c:pt>
                <c:pt idx="41">
                  <c:v>43959</c:v>
                </c:pt>
                <c:pt idx="42">
                  <c:v>43960</c:v>
                </c:pt>
                <c:pt idx="43">
                  <c:v>43961</c:v>
                </c:pt>
                <c:pt idx="44">
                  <c:v>43962</c:v>
                </c:pt>
                <c:pt idx="45">
                  <c:v>43963</c:v>
                </c:pt>
                <c:pt idx="46">
                  <c:v>43964</c:v>
                </c:pt>
                <c:pt idx="47">
                  <c:v>43965</c:v>
                </c:pt>
                <c:pt idx="48">
                  <c:v>43966</c:v>
                </c:pt>
                <c:pt idx="49">
                  <c:v>43967</c:v>
                </c:pt>
                <c:pt idx="50">
                  <c:v>43968</c:v>
                </c:pt>
                <c:pt idx="51">
                  <c:v>43969</c:v>
                </c:pt>
                <c:pt idx="52">
                  <c:v>43970</c:v>
                </c:pt>
                <c:pt idx="53">
                  <c:v>43971</c:v>
                </c:pt>
                <c:pt idx="54">
                  <c:v>43972</c:v>
                </c:pt>
                <c:pt idx="55">
                  <c:v>43973</c:v>
                </c:pt>
                <c:pt idx="56">
                  <c:v>43974</c:v>
                </c:pt>
                <c:pt idx="57">
                  <c:v>43975</c:v>
                </c:pt>
                <c:pt idx="58">
                  <c:v>43976</c:v>
                </c:pt>
                <c:pt idx="59">
                  <c:v>43977</c:v>
                </c:pt>
                <c:pt idx="60">
                  <c:v>43978</c:v>
                </c:pt>
                <c:pt idx="61">
                  <c:v>43979</c:v>
                </c:pt>
                <c:pt idx="62">
                  <c:v>43980</c:v>
                </c:pt>
                <c:pt idx="63">
                  <c:v>43981</c:v>
                </c:pt>
                <c:pt idx="64">
                  <c:v>43982</c:v>
                </c:pt>
                <c:pt idx="65">
                  <c:v>43983</c:v>
                </c:pt>
                <c:pt idx="66">
                  <c:v>43984</c:v>
                </c:pt>
                <c:pt idx="67">
                  <c:v>43985</c:v>
                </c:pt>
                <c:pt idx="68">
                  <c:v>43986</c:v>
                </c:pt>
                <c:pt idx="69">
                  <c:v>43987</c:v>
                </c:pt>
                <c:pt idx="70">
                  <c:v>43988</c:v>
                </c:pt>
                <c:pt idx="71">
                  <c:v>43989</c:v>
                </c:pt>
                <c:pt idx="72">
                  <c:v>43990</c:v>
                </c:pt>
                <c:pt idx="73">
                  <c:v>43991</c:v>
                </c:pt>
                <c:pt idx="74">
                  <c:v>43992</c:v>
                </c:pt>
                <c:pt idx="75">
                  <c:v>43993</c:v>
                </c:pt>
                <c:pt idx="76">
                  <c:v>43994</c:v>
                </c:pt>
                <c:pt idx="77">
                  <c:v>43995</c:v>
                </c:pt>
                <c:pt idx="78">
                  <c:v>43996</c:v>
                </c:pt>
                <c:pt idx="79">
                  <c:v>43997</c:v>
                </c:pt>
                <c:pt idx="80">
                  <c:v>43998</c:v>
                </c:pt>
                <c:pt idx="81">
                  <c:v>43999</c:v>
                </c:pt>
                <c:pt idx="82">
                  <c:v>44000</c:v>
                </c:pt>
                <c:pt idx="83">
                  <c:v>44001</c:v>
                </c:pt>
                <c:pt idx="84">
                  <c:v>44002</c:v>
                </c:pt>
                <c:pt idx="85">
                  <c:v>44003</c:v>
                </c:pt>
                <c:pt idx="86">
                  <c:v>44004</c:v>
                </c:pt>
                <c:pt idx="87">
                  <c:v>44005</c:v>
                </c:pt>
                <c:pt idx="88">
                  <c:v>44006</c:v>
                </c:pt>
                <c:pt idx="89">
                  <c:v>44007</c:v>
                </c:pt>
                <c:pt idx="90">
                  <c:v>44008</c:v>
                </c:pt>
                <c:pt idx="91">
                  <c:v>44009</c:v>
                </c:pt>
                <c:pt idx="92">
                  <c:v>44010</c:v>
                </c:pt>
                <c:pt idx="93">
                  <c:v>44011</c:v>
                </c:pt>
                <c:pt idx="94">
                  <c:v>44012</c:v>
                </c:pt>
                <c:pt idx="95">
                  <c:v>44013</c:v>
                </c:pt>
                <c:pt idx="96">
                  <c:v>44014</c:v>
                </c:pt>
                <c:pt idx="97">
                  <c:v>44015</c:v>
                </c:pt>
                <c:pt idx="98">
                  <c:v>44016</c:v>
                </c:pt>
                <c:pt idx="99">
                  <c:v>44017</c:v>
                </c:pt>
                <c:pt idx="100">
                  <c:v>44018</c:v>
                </c:pt>
                <c:pt idx="101">
                  <c:v>44019</c:v>
                </c:pt>
                <c:pt idx="102">
                  <c:v>44020</c:v>
                </c:pt>
                <c:pt idx="103">
                  <c:v>44021</c:v>
                </c:pt>
                <c:pt idx="104">
                  <c:v>44022</c:v>
                </c:pt>
                <c:pt idx="105">
                  <c:v>44023</c:v>
                </c:pt>
                <c:pt idx="106">
                  <c:v>44024</c:v>
                </c:pt>
                <c:pt idx="107">
                  <c:v>44025</c:v>
                </c:pt>
                <c:pt idx="108">
                  <c:v>44026</c:v>
                </c:pt>
                <c:pt idx="109">
                  <c:v>44027</c:v>
                </c:pt>
                <c:pt idx="110">
                  <c:v>44028</c:v>
                </c:pt>
                <c:pt idx="111">
                  <c:v>44029</c:v>
                </c:pt>
                <c:pt idx="112">
                  <c:v>44030</c:v>
                </c:pt>
                <c:pt idx="113">
                  <c:v>44031</c:v>
                </c:pt>
                <c:pt idx="114">
                  <c:v>44032</c:v>
                </c:pt>
                <c:pt idx="115">
                  <c:v>44033</c:v>
                </c:pt>
                <c:pt idx="116">
                  <c:v>44034</c:v>
                </c:pt>
                <c:pt idx="117">
                  <c:v>44035</c:v>
                </c:pt>
                <c:pt idx="118">
                  <c:v>44036</c:v>
                </c:pt>
                <c:pt idx="119">
                  <c:v>44037</c:v>
                </c:pt>
                <c:pt idx="120">
                  <c:v>44038</c:v>
                </c:pt>
                <c:pt idx="121">
                  <c:v>44039</c:v>
                </c:pt>
                <c:pt idx="122">
                  <c:v>44040</c:v>
                </c:pt>
                <c:pt idx="123">
                  <c:v>44041</c:v>
                </c:pt>
                <c:pt idx="124">
                  <c:v>44042</c:v>
                </c:pt>
                <c:pt idx="125">
                  <c:v>44043</c:v>
                </c:pt>
                <c:pt idx="126">
                  <c:v>44044</c:v>
                </c:pt>
                <c:pt idx="127">
                  <c:v>44045</c:v>
                </c:pt>
                <c:pt idx="128">
                  <c:v>44046</c:v>
                </c:pt>
                <c:pt idx="129">
                  <c:v>44047</c:v>
                </c:pt>
                <c:pt idx="130">
                  <c:v>44048</c:v>
                </c:pt>
                <c:pt idx="131">
                  <c:v>44049</c:v>
                </c:pt>
                <c:pt idx="132">
                  <c:v>44050</c:v>
                </c:pt>
                <c:pt idx="133">
                  <c:v>44051</c:v>
                </c:pt>
                <c:pt idx="134">
                  <c:v>44052</c:v>
                </c:pt>
                <c:pt idx="135">
                  <c:v>44053</c:v>
                </c:pt>
                <c:pt idx="136">
                  <c:v>44054</c:v>
                </c:pt>
                <c:pt idx="137">
                  <c:v>44055</c:v>
                </c:pt>
                <c:pt idx="138">
                  <c:v>44056</c:v>
                </c:pt>
                <c:pt idx="139">
                  <c:v>44057</c:v>
                </c:pt>
                <c:pt idx="140">
                  <c:v>44058</c:v>
                </c:pt>
                <c:pt idx="141">
                  <c:v>44059</c:v>
                </c:pt>
                <c:pt idx="142">
                  <c:v>44060</c:v>
                </c:pt>
                <c:pt idx="143">
                  <c:v>44061</c:v>
                </c:pt>
                <c:pt idx="144">
                  <c:v>44062</c:v>
                </c:pt>
                <c:pt idx="145">
                  <c:v>44063</c:v>
                </c:pt>
                <c:pt idx="146">
                  <c:v>44064</c:v>
                </c:pt>
                <c:pt idx="147">
                  <c:v>44065</c:v>
                </c:pt>
                <c:pt idx="148">
                  <c:v>44066</c:v>
                </c:pt>
                <c:pt idx="149">
                  <c:v>44067</c:v>
                </c:pt>
                <c:pt idx="150">
                  <c:v>44068</c:v>
                </c:pt>
                <c:pt idx="151">
                  <c:v>44069</c:v>
                </c:pt>
                <c:pt idx="152">
                  <c:v>44070</c:v>
                </c:pt>
                <c:pt idx="153">
                  <c:v>44071</c:v>
                </c:pt>
                <c:pt idx="154">
                  <c:v>44072</c:v>
                </c:pt>
                <c:pt idx="155">
                  <c:v>44073</c:v>
                </c:pt>
                <c:pt idx="156">
                  <c:v>44074</c:v>
                </c:pt>
                <c:pt idx="157">
                  <c:v>44075</c:v>
                </c:pt>
                <c:pt idx="158">
                  <c:v>44076</c:v>
                </c:pt>
                <c:pt idx="159">
                  <c:v>44077</c:v>
                </c:pt>
                <c:pt idx="160">
                  <c:v>44078</c:v>
                </c:pt>
                <c:pt idx="161">
                  <c:v>44079</c:v>
                </c:pt>
                <c:pt idx="162">
                  <c:v>44080</c:v>
                </c:pt>
                <c:pt idx="163">
                  <c:v>44081</c:v>
                </c:pt>
                <c:pt idx="164">
                  <c:v>44082</c:v>
                </c:pt>
                <c:pt idx="165">
                  <c:v>44083</c:v>
                </c:pt>
                <c:pt idx="166">
                  <c:v>44084</c:v>
                </c:pt>
                <c:pt idx="167">
                  <c:v>44085</c:v>
                </c:pt>
                <c:pt idx="168">
                  <c:v>44086</c:v>
                </c:pt>
                <c:pt idx="169">
                  <c:v>44087</c:v>
                </c:pt>
                <c:pt idx="170">
                  <c:v>44088</c:v>
                </c:pt>
                <c:pt idx="171">
                  <c:v>44089</c:v>
                </c:pt>
                <c:pt idx="172">
                  <c:v>44090</c:v>
                </c:pt>
                <c:pt idx="173">
                  <c:v>44091</c:v>
                </c:pt>
                <c:pt idx="174">
                  <c:v>44092</c:v>
                </c:pt>
                <c:pt idx="175">
                  <c:v>44093</c:v>
                </c:pt>
                <c:pt idx="176">
                  <c:v>44094</c:v>
                </c:pt>
                <c:pt idx="177">
                  <c:v>44095</c:v>
                </c:pt>
                <c:pt idx="178">
                  <c:v>44096</c:v>
                </c:pt>
                <c:pt idx="179">
                  <c:v>44097</c:v>
                </c:pt>
                <c:pt idx="180">
                  <c:v>44098</c:v>
                </c:pt>
                <c:pt idx="181">
                  <c:v>44099</c:v>
                </c:pt>
                <c:pt idx="182">
                  <c:v>44100</c:v>
                </c:pt>
                <c:pt idx="183">
                  <c:v>44101</c:v>
                </c:pt>
                <c:pt idx="184">
                  <c:v>44102</c:v>
                </c:pt>
                <c:pt idx="185">
                  <c:v>44103</c:v>
                </c:pt>
                <c:pt idx="186">
                  <c:v>44104</c:v>
                </c:pt>
                <c:pt idx="187">
                  <c:v>44105</c:v>
                </c:pt>
                <c:pt idx="188">
                  <c:v>44106</c:v>
                </c:pt>
                <c:pt idx="189">
                  <c:v>44107</c:v>
                </c:pt>
                <c:pt idx="190">
                  <c:v>44108</c:v>
                </c:pt>
                <c:pt idx="191">
                  <c:v>44109</c:v>
                </c:pt>
                <c:pt idx="192">
                  <c:v>44110</c:v>
                </c:pt>
                <c:pt idx="193">
                  <c:v>44111</c:v>
                </c:pt>
                <c:pt idx="194">
                  <c:v>44112</c:v>
                </c:pt>
                <c:pt idx="195">
                  <c:v>44113</c:v>
                </c:pt>
                <c:pt idx="196">
                  <c:v>44114</c:v>
                </c:pt>
                <c:pt idx="197">
                  <c:v>44115</c:v>
                </c:pt>
                <c:pt idx="198">
                  <c:v>44116</c:v>
                </c:pt>
                <c:pt idx="199">
                  <c:v>44117</c:v>
                </c:pt>
                <c:pt idx="200">
                  <c:v>44118</c:v>
                </c:pt>
                <c:pt idx="201">
                  <c:v>44119</c:v>
                </c:pt>
                <c:pt idx="202">
                  <c:v>44120</c:v>
                </c:pt>
                <c:pt idx="203">
                  <c:v>44121</c:v>
                </c:pt>
                <c:pt idx="204">
                  <c:v>44122</c:v>
                </c:pt>
                <c:pt idx="205">
                  <c:v>44123</c:v>
                </c:pt>
                <c:pt idx="206">
                  <c:v>44124</c:v>
                </c:pt>
                <c:pt idx="207">
                  <c:v>44125</c:v>
                </c:pt>
                <c:pt idx="208">
                  <c:v>44126</c:v>
                </c:pt>
                <c:pt idx="209">
                  <c:v>44127</c:v>
                </c:pt>
                <c:pt idx="210">
                  <c:v>44128</c:v>
                </c:pt>
                <c:pt idx="211">
                  <c:v>44129</c:v>
                </c:pt>
                <c:pt idx="212">
                  <c:v>44130</c:v>
                </c:pt>
                <c:pt idx="213">
                  <c:v>44131</c:v>
                </c:pt>
                <c:pt idx="214">
                  <c:v>44132</c:v>
                </c:pt>
                <c:pt idx="215">
                  <c:v>44133</c:v>
                </c:pt>
                <c:pt idx="216">
                  <c:v>44134</c:v>
                </c:pt>
                <c:pt idx="217">
                  <c:v>44135</c:v>
                </c:pt>
                <c:pt idx="218">
                  <c:v>44136</c:v>
                </c:pt>
                <c:pt idx="219">
                  <c:v>44137</c:v>
                </c:pt>
                <c:pt idx="220">
                  <c:v>44138</c:v>
                </c:pt>
                <c:pt idx="221">
                  <c:v>44139</c:v>
                </c:pt>
                <c:pt idx="222">
                  <c:v>44140</c:v>
                </c:pt>
                <c:pt idx="223">
                  <c:v>44141</c:v>
                </c:pt>
                <c:pt idx="224">
                  <c:v>44142</c:v>
                </c:pt>
                <c:pt idx="225">
                  <c:v>44143</c:v>
                </c:pt>
                <c:pt idx="226" formatCode="d\-mmm">
                  <c:v>44144</c:v>
                </c:pt>
                <c:pt idx="227" formatCode="d\-mmm">
                  <c:v>44145</c:v>
                </c:pt>
                <c:pt idx="228" formatCode="d\-mmm">
                  <c:v>44146</c:v>
                </c:pt>
                <c:pt idx="229" formatCode="d\-mmm">
                  <c:v>44147</c:v>
                </c:pt>
                <c:pt idx="230" formatCode="d\-mmm">
                  <c:v>44148</c:v>
                </c:pt>
                <c:pt idx="231" formatCode="d\-mmm">
                  <c:v>44149</c:v>
                </c:pt>
                <c:pt idx="232" formatCode="d\-mmm">
                  <c:v>44150</c:v>
                </c:pt>
                <c:pt idx="233" formatCode="d\-mmm">
                  <c:v>44151</c:v>
                </c:pt>
                <c:pt idx="234" formatCode="d\-mmm">
                  <c:v>44152</c:v>
                </c:pt>
                <c:pt idx="235" formatCode="d\-mmm">
                  <c:v>44153</c:v>
                </c:pt>
                <c:pt idx="236" formatCode="d\-mmm">
                  <c:v>44154</c:v>
                </c:pt>
                <c:pt idx="237" formatCode="d\-mmm">
                  <c:v>44155</c:v>
                </c:pt>
                <c:pt idx="238" formatCode="d\-mmm">
                  <c:v>44156</c:v>
                </c:pt>
                <c:pt idx="239" formatCode="d\-mmm">
                  <c:v>44157</c:v>
                </c:pt>
                <c:pt idx="240" formatCode="d\-mmm">
                  <c:v>44158</c:v>
                </c:pt>
                <c:pt idx="241" formatCode="d\-mmm">
                  <c:v>44159</c:v>
                </c:pt>
                <c:pt idx="242" formatCode="d\-mmm">
                  <c:v>44160</c:v>
                </c:pt>
                <c:pt idx="243" formatCode="d\-mmm">
                  <c:v>44161</c:v>
                </c:pt>
                <c:pt idx="244" formatCode="d\-mmm">
                  <c:v>44162</c:v>
                </c:pt>
                <c:pt idx="245" formatCode="d\-mmm">
                  <c:v>44163</c:v>
                </c:pt>
                <c:pt idx="246" formatCode="d\-mmm">
                  <c:v>44164</c:v>
                </c:pt>
              </c:numCache>
            </c:numRef>
          </c:cat>
          <c:val>
            <c:numRef>
              <c:f>Sheet1!$B$2:$B$248</c:f>
              <c:numCache>
                <c:formatCode>#,##0</c:formatCode>
                <c:ptCount val="247"/>
                <c:pt idx="0">
                  <c:v>81213.28571428571</c:v>
                </c:pt>
                <c:pt idx="1">
                  <c:v>87233.142857142855</c:v>
                </c:pt>
                <c:pt idx="2">
                  <c:v>95849.28571428571</c:v>
                </c:pt>
                <c:pt idx="3">
                  <c:v>102019.71428571429</c:v>
                </c:pt>
                <c:pt idx="4">
                  <c:v>105466.42857142857</c:v>
                </c:pt>
                <c:pt idx="5">
                  <c:v>107900.14285714286</c:v>
                </c:pt>
                <c:pt idx="6">
                  <c:v>112219.28571428571</c:v>
                </c:pt>
                <c:pt idx="7">
                  <c:v>129694</c:v>
                </c:pt>
                <c:pt idx="8">
                  <c:v>134271.57142857142</c:v>
                </c:pt>
                <c:pt idx="9">
                  <c:v>139064</c:v>
                </c:pt>
                <c:pt idx="10">
                  <c:v>145051.42857142858</c:v>
                </c:pt>
                <c:pt idx="11">
                  <c:v>150618.14285714287</c:v>
                </c:pt>
                <c:pt idx="12">
                  <c:v>158076.28571428571</c:v>
                </c:pt>
                <c:pt idx="13">
                  <c:v>161719.57142857142</c:v>
                </c:pt>
                <c:pt idx="14">
                  <c:v>148547.28571428571</c:v>
                </c:pt>
                <c:pt idx="15">
                  <c:v>151299</c:v>
                </c:pt>
                <c:pt idx="16">
                  <c:v>148752.57142857142</c:v>
                </c:pt>
                <c:pt idx="17">
                  <c:v>148399.71428571429</c:v>
                </c:pt>
                <c:pt idx="18">
                  <c:v>146898.85714285713</c:v>
                </c:pt>
                <c:pt idx="19">
                  <c:v>145861.71428571429</c:v>
                </c:pt>
                <c:pt idx="20">
                  <c:v>145903.28571428571</c:v>
                </c:pt>
                <c:pt idx="21">
                  <c:v>147167.14285714287</c:v>
                </c:pt>
                <c:pt idx="22">
                  <c:v>149311.85714285713</c:v>
                </c:pt>
                <c:pt idx="23">
                  <c:v>150955.42857142858</c:v>
                </c:pt>
                <c:pt idx="24">
                  <c:v>151107.14285714287</c:v>
                </c:pt>
                <c:pt idx="25">
                  <c:v>177750.14285714287</c:v>
                </c:pt>
                <c:pt idx="26">
                  <c:v>181894.71428571429</c:v>
                </c:pt>
                <c:pt idx="27">
                  <c:v>192919.42857142858</c:v>
                </c:pt>
                <c:pt idx="28">
                  <c:v>211536</c:v>
                </c:pt>
                <c:pt idx="29">
                  <c:v>219015.71428571429</c:v>
                </c:pt>
                <c:pt idx="30">
                  <c:v>226117.42857142858</c:v>
                </c:pt>
                <c:pt idx="31">
                  <c:v>233800.28571428571</c:v>
                </c:pt>
                <c:pt idx="32">
                  <c:v>221674.85714285713</c:v>
                </c:pt>
                <c:pt idx="33">
                  <c:v>227388.85714285713</c:v>
                </c:pt>
                <c:pt idx="34">
                  <c:v>235870.14285714287</c:v>
                </c:pt>
                <c:pt idx="35">
                  <c:v>231717.85714285713</c:v>
                </c:pt>
                <c:pt idx="36">
                  <c:v>236035.85714285713</c:v>
                </c:pt>
                <c:pt idx="37">
                  <c:v>241186.71428571429</c:v>
                </c:pt>
                <c:pt idx="38">
                  <c:v>250452</c:v>
                </c:pt>
                <c:pt idx="39">
                  <c:v>251341.71428571429</c:v>
                </c:pt>
                <c:pt idx="40">
                  <c:v>261175.42857142858</c:v>
                </c:pt>
                <c:pt idx="41">
                  <c:v>261550.28571428571</c:v>
                </c:pt>
                <c:pt idx="42">
                  <c:v>267911</c:v>
                </c:pt>
                <c:pt idx="43">
                  <c:v>272170.42857142858</c:v>
                </c:pt>
                <c:pt idx="44">
                  <c:v>293694.28571428574</c:v>
                </c:pt>
                <c:pt idx="45">
                  <c:v>298992</c:v>
                </c:pt>
                <c:pt idx="46">
                  <c:v>309593.14285714284</c:v>
                </c:pt>
                <c:pt idx="47">
                  <c:v>318511.71428571426</c:v>
                </c:pt>
                <c:pt idx="48">
                  <c:v>327150.71428571426</c:v>
                </c:pt>
                <c:pt idx="49">
                  <c:v>337223.71428571426</c:v>
                </c:pt>
                <c:pt idx="50">
                  <c:v>352198.57142857142</c:v>
                </c:pt>
                <c:pt idx="51">
                  <c:v>348282.85714285716</c:v>
                </c:pt>
                <c:pt idx="52">
                  <c:v>361537.71428571426</c:v>
                </c:pt>
                <c:pt idx="53">
                  <c:v>374126</c:v>
                </c:pt>
                <c:pt idx="54">
                  <c:v>388089.57142857142</c:v>
                </c:pt>
                <c:pt idx="55">
                  <c:v>395341.71428571426</c:v>
                </c:pt>
                <c:pt idx="56">
                  <c:v>399324.57142857142</c:v>
                </c:pt>
                <c:pt idx="57">
                  <c:v>400803.28571428574</c:v>
                </c:pt>
                <c:pt idx="58">
                  <c:v>410499.71428571426</c:v>
                </c:pt>
                <c:pt idx="59">
                  <c:v>396870.14285714284</c:v>
                </c:pt>
                <c:pt idx="60">
                  <c:v>382766.42857142858</c:v>
                </c:pt>
                <c:pt idx="61">
                  <c:v>378859.42857142858</c:v>
                </c:pt>
                <c:pt idx="62">
                  <c:v>390022.42857142858</c:v>
                </c:pt>
                <c:pt idx="63">
                  <c:v>395130.14285714284</c:v>
                </c:pt>
                <c:pt idx="64">
                  <c:v>397225.28571428574</c:v>
                </c:pt>
                <c:pt idx="65">
                  <c:v>395759.42857142858</c:v>
                </c:pt>
                <c:pt idx="66">
                  <c:v>411861.42857142858</c:v>
                </c:pt>
                <c:pt idx="67">
                  <c:v>434473</c:v>
                </c:pt>
                <c:pt idx="68">
                  <c:v>438260.71428571426</c:v>
                </c:pt>
                <c:pt idx="69">
                  <c:v>440981.57142857142</c:v>
                </c:pt>
                <c:pt idx="70">
                  <c:v>454481.14285714284</c:v>
                </c:pt>
                <c:pt idx="71">
                  <c:v>461590.85714285716</c:v>
                </c:pt>
                <c:pt idx="72">
                  <c:v>459136.42857142858</c:v>
                </c:pt>
                <c:pt idx="73">
                  <c:v>459290.42857142858</c:v>
                </c:pt>
                <c:pt idx="74">
                  <c:v>453902.57142857142</c:v>
                </c:pt>
                <c:pt idx="75">
                  <c:v>453684.14285714284</c:v>
                </c:pt>
                <c:pt idx="76">
                  <c:v>470377</c:v>
                </c:pt>
                <c:pt idx="77">
                  <c:v>466973.71428571426</c:v>
                </c:pt>
                <c:pt idx="78">
                  <c:v>472585.28571428574</c:v>
                </c:pt>
                <c:pt idx="79">
                  <c:v>477966</c:v>
                </c:pt>
                <c:pt idx="80">
                  <c:v>484366.71428571426</c:v>
                </c:pt>
                <c:pt idx="81">
                  <c:v>492408.28571428574</c:v>
                </c:pt>
                <c:pt idx="82">
                  <c:v>500513.71428571426</c:v>
                </c:pt>
                <c:pt idx="83">
                  <c:v>493494.71428571426</c:v>
                </c:pt>
                <c:pt idx="84">
                  <c:v>502464.28571428574</c:v>
                </c:pt>
                <c:pt idx="85">
                  <c:v>506161.14285714284</c:v>
                </c:pt>
                <c:pt idx="86">
                  <c:v>510988.85714285716</c:v>
                </c:pt>
                <c:pt idx="87">
                  <c:v>514873.14285714284</c:v>
                </c:pt>
                <c:pt idx="88">
                  <c:v>519717.71428571426</c:v>
                </c:pt>
                <c:pt idx="89">
                  <c:v>536997</c:v>
                </c:pt>
                <c:pt idx="90">
                  <c:v>541676.28571428568</c:v>
                </c:pt>
                <c:pt idx="91">
                  <c:v>547415</c:v>
                </c:pt>
                <c:pt idx="92">
                  <c:v>557815</c:v>
                </c:pt>
                <c:pt idx="93">
                  <c:v>583560.57142857148</c:v>
                </c:pt>
                <c:pt idx="94">
                  <c:v>602466.85714285716</c:v>
                </c:pt>
                <c:pt idx="95">
                  <c:v>618764.57142857148</c:v>
                </c:pt>
                <c:pt idx="96">
                  <c:v>622360</c:v>
                </c:pt>
                <c:pt idx="97">
                  <c:v>637246</c:v>
                </c:pt>
                <c:pt idx="98">
                  <c:v>643358.14285714284</c:v>
                </c:pt>
                <c:pt idx="99">
                  <c:v>657294.14285714284</c:v>
                </c:pt>
                <c:pt idx="100">
                  <c:v>636490.85714285716</c:v>
                </c:pt>
                <c:pt idx="101">
                  <c:v>638023.42857142852</c:v>
                </c:pt>
                <c:pt idx="102">
                  <c:v>637425.71428571432</c:v>
                </c:pt>
                <c:pt idx="103">
                  <c:v>643244.85714285716</c:v>
                </c:pt>
                <c:pt idx="104">
                  <c:v>657510.14285714284</c:v>
                </c:pt>
                <c:pt idx="105">
                  <c:v>665549.14285714284</c:v>
                </c:pt>
                <c:pt idx="106">
                  <c:v>676531.14285714284</c:v>
                </c:pt>
                <c:pt idx="107">
                  <c:v>704013.28571428568</c:v>
                </c:pt>
                <c:pt idx="108">
                  <c:v>723326.28571428568</c:v>
                </c:pt>
                <c:pt idx="109">
                  <c:v>742311.28571428568</c:v>
                </c:pt>
                <c:pt idx="110">
                  <c:v>760099</c:v>
                </c:pt>
                <c:pt idx="111">
                  <c:v>763897</c:v>
                </c:pt>
                <c:pt idx="112">
                  <c:v>772923.85714285716</c:v>
                </c:pt>
                <c:pt idx="113">
                  <c:v>778664.42857142852</c:v>
                </c:pt>
                <c:pt idx="114">
                  <c:v>781155.71428571432</c:v>
                </c:pt>
                <c:pt idx="115">
                  <c:v>778336.57142857148</c:v>
                </c:pt>
                <c:pt idx="116">
                  <c:v>783123</c:v>
                </c:pt>
                <c:pt idx="117">
                  <c:v>782670.85714285716</c:v>
                </c:pt>
                <c:pt idx="118">
                  <c:v>795877.42857142852</c:v>
                </c:pt>
                <c:pt idx="119">
                  <c:v>801014.14285714284</c:v>
                </c:pt>
                <c:pt idx="120">
                  <c:v>809200.28571428568</c:v>
                </c:pt>
                <c:pt idx="121">
                  <c:v>816318.14285714284</c:v>
                </c:pt>
                <c:pt idx="122">
                  <c:v>813888.85714285716</c:v>
                </c:pt>
                <c:pt idx="123">
                  <c:v>822470</c:v>
                </c:pt>
                <c:pt idx="124">
                  <c:v>820824.42857142852</c:v>
                </c:pt>
                <c:pt idx="125">
                  <c:v>790698.42857142852</c:v>
                </c:pt>
                <c:pt idx="126">
                  <c:v>778653.85714285716</c:v>
                </c:pt>
                <c:pt idx="127">
                  <c:v>760095.42857142852</c:v>
                </c:pt>
                <c:pt idx="128">
                  <c:v>755931.14285714284</c:v>
                </c:pt>
                <c:pt idx="129">
                  <c:v>750231</c:v>
                </c:pt>
                <c:pt idx="130">
                  <c:v>725689.71428571432</c:v>
                </c:pt>
                <c:pt idx="131">
                  <c:v>715096.28571428568</c:v>
                </c:pt>
                <c:pt idx="132">
                  <c:v>720367.85714285716</c:v>
                </c:pt>
                <c:pt idx="133">
                  <c:v>711656.28571428568</c:v>
                </c:pt>
                <c:pt idx="134">
                  <c:v>711487</c:v>
                </c:pt>
                <c:pt idx="135">
                  <c:v>722679.28571428568</c:v>
                </c:pt>
                <c:pt idx="136">
                  <c:v>728828</c:v>
                </c:pt>
                <c:pt idx="137">
                  <c:v>700144.42857142852</c:v>
                </c:pt>
                <c:pt idx="138">
                  <c:v>721531.71428571432</c:v>
                </c:pt>
                <c:pt idx="139">
                  <c:v>732599.42857142852</c:v>
                </c:pt>
                <c:pt idx="140">
                  <c:v>743137.28571428568</c:v>
                </c:pt>
                <c:pt idx="141">
                  <c:v>752497.71428571432</c:v>
                </c:pt>
                <c:pt idx="142">
                  <c:v>742245.71428571432</c:v>
                </c:pt>
                <c:pt idx="143">
                  <c:v>728416.57142857148</c:v>
                </c:pt>
                <c:pt idx="144">
                  <c:v>756219.42857142852</c:v>
                </c:pt>
                <c:pt idx="145">
                  <c:v>725153.85714285716</c:v>
                </c:pt>
                <c:pt idx="146">
                  <c:v>709307.71428571432</c:v>
                </c:pt>
                <c:pt idx="147">
                  <c:v>710318.71428571432</c:v>
                </c:pt>
                <c:pt idx="148">
                  <c:v>686379.85714285716</c:v>
                </c:pt>
                <c:pt idx="149">
                  <c:v>689083.28571428568</c:v>
                </c:pt>
                <c:pt idx="150">
                  <c:v>685726.28571428568</c:v>
                </c:pt>
                <c:pt idx="151">
                  <c:v>683619.42857142852</c:v>
                </c:pt>
                <c:pt idx="152">
                  <c:v>692794.28571428568</c:v>
                </c:pt>
                <c:pt idx="153">
                  <c:v>696885.71428571432</c:v>
                </c:pt>
                <c:pt idx="154">
                  <c:v>697497.57142857148</c:v>
                </c:pt>
                <c:pt idx="155">
                  <c:v>714952.85714285716</c:v>
                </c:pt>
                <c:pt idx="156" formatCode="General">
                  <c:v>715478.57142857148</c:v>
                </c:pt>
                <c:pt idx="157">
                  <c:v>763227</c:v>
                </c:pt>
                <c:pt idx="158">
                  <c:v>763836</c:v>
                </c:pt>
                <c:pt idx="159">
                  <c:v>764865</c:v>
                </c:pt>
                <c:pt idx="160">
                  <c:v>783556.14285714284</c:v>
                </c:pt>
                <c:pt idx="161">
                  <c:v>792594.57142857148</c:v>
                </c:pt>
                <c:pt idx="162">
                  <c:v>793501.42857142852</c:v>
                </c:pt>
                <c:pt idx="163">
                  <c:v>780581.14285714284</c:v>
                </c:pt>
                <c:pt idx="164">
                  <c:v>753055.14285714284</c:v>
                </c:pt>
                <c:pt idx="165">
                  <c:v>745232.57142857148</c:v>
                </c:pt>
                <c:pt idx="166">
                  <c:v>730305.42857142852</c:v>
                </c:pt>
                <c:pt idx="167">
                  <c:v>713165.71428571432</c:v>
                </c:pt>
                <c:pt idx="168">
                  <c:v>716701.28571428568</c:v>
                </c:pt>
                <c:pt idx="169">
                  <c:v>709325.14285714284</c:v>
                </c:pt>
                <c:pt idx="170">
                  <c:v>685432.85714285716</c:v>
                </c:pt>
                <c:pt idx="171">
                  <c:v>712222</c:v>
                </c:pt>
                <c:pt idx="172">
                  <c:v>726822.14285714284</c:v>
                </c:pt>
                <c:pt idx="173">
                  <c:v>748607</c:v>
                </c:pt>
                <c:pt idx="174">
                  <c:v>770847.14285714284</c:v>
                </c:pt>
                <c:pt idx="175">
                  <c:v>793550</c:v>
                </c:pt>
                <c:pt idx="176">
                  <c:v>819827.57142857148</c:v>
                </c:pt>
                <c:pt idx="177">
                  <c:v>859542.28571428568</c:v>
                </c:pt>
                <c:pt idx="178">
                  <c:v>867171.57142857148</c:v>
                </c:pt>
                <c:pt idx="179">
                  <c:v>895195.85714285716</c:v>
                </c:pt>
                <c:pt idx="180">
                  <c:v>908447.85714285716</c:v>
                </c:pt>
                <c:pt idx="181">
                  <c:v>912594</c:v>
                </c:pt>
                <c:pt idx="182">
                  <c:v>906343.28571428568</c:v>
                </c:pt>
                <c:pt idx="183">
                  <c:v>893932.14285714284</c:v>
                </c:pt>
                <c:pt idx="184">
                  <c:v>949952.57142857148</c:v>
                </c:pt>
                <c:pt idx="185">
                  <c:v>955884.28571428568</c:v>
                </c:pt>
                <c:pt idx="186">
                  <c:v>939615.28571428568</c:v>
                </c:pt>
                <c:pt idx="187">
                  <c:v>991565.14285714284</c:v>
                </c:pt>
                <c:pt idx="188">
                  <c:v>1008050.2857142857</c:v>
                </c:pt>
                <c:pt idx="189">
                  <c:v>1004199.4285714285</c:v>
                </c:pt>
                <c:pt idx="190">
                  <c:v>1022240</c:v>
                </c:pt>
                <c:pt idx="191">
                  <c:v>997637</c:v>
                </c:pt>
                <c:pt idx="192">
                  <c:v>995914.42857142852</c:v>
                </c:pt>
                <c:pt idx="193">
                  <c:v>1004361.1428571428</c:v>
                </c:pt>
                <c:pt idx="194">
                  <c:v>1025790.8571428572</c:v>
                </c:pt>
                <c:pt idx="195">
                  <c:v>1019984</c:v>
                </c:pt>
                <c:pt idx="196">
                  <c:v>1071075.7142857143</c:v>
                </c:pt>
                <c:pt idx="197">
                  <c:v>1078831.5714285714</c:v>
                </c:pt>
                <c:pt idx="198">
                  <c:v>1089324.4285714286</c:v>
                </c:pt>
                <c:pt idx="199">
                  <c:v>1108438.4285714286</c:v>
                </c:pt>
                <c:pt idx="200">
                  <c:v>1118138.142857143</c:v>
                </c:pt>
                <c:pt idx="201">
                  <c:v>1111396</c:v>
                </c:pt>
                <c:pt idx="202">
                  <c:v>1115573.7142857143</c:v>
                </c:pt>
                <c:pt idx="203">
                  <c:v>1122436.857142857</c:v>
                </c:pt>
                <c:pt idx="204">
                  <c:v>1118521.5714285714</c:v>
                </c:pt>
                <c:pt idx="205">
                  <c:v>1128079.5714285714</c:v>
                </c:pt>
                <c:pt idx="206">
                  <c:v>1114918</c:v>
                </c:pt>
                <c:pt idx="207">
                  <c:v>1100367.4285714286</c:v>
                </c:pt>
                <c:pt idx="208">
                  <c:v>1116980</c:v>
                </c:pt>
                <c:pt idx="209">
                  <c:v>1138194.142857143</c:v>
                </c:pt>
                <c:pt idx="210">
                  <c:v>1141916.7142857143</c:v>
                </c:pt>
                <c:pt idx="211">
                  <c:v>1161290.4285714286</c:v>
                </c:pt>
                <c:pt idx="212">
                  <c:v>1171353</c:v>
                </c:pt>
                <c:pt idx="213">
                  <c:v>1190205.5714285714</c:v>
                </c:pt>
                <c:pt idx="214">
                  <c:v>1211075.2857142857</c:v>
                </c:pt>
                <c:pt idx="215">
                  <c:v>1226230.5714285714</c:v>
                </c:pt>
                <c:pt idx="216">
                  <c:v>1223863.5714285714</c:v>
                </c:pt>
                <c:pt idx="217" formatCode="General">
                  <c:v>1231361.2857142857</c:v>
                </c:pt>
                <c:pt idx="218" formatCode="General">
                  <c:v>1223949.57</c:v>
                </c:pt>
                <c:pt idx="219" formatCode="General">
                  <c:v>1242040.57</c:v>
                </c:pt>
                <c:pt idx="220" formatCode="General">
                  <c:v>1248488.71</c:v>
                </c:pt>
                <c:pt idx="221" formatCode="General">
                  <c:v>1265842.43</c:v>
                </c:pt>
                <c:pt idx="222" formatCode="General">
                  <c:v>1296209.43</c:v>
                </c:pt>
                <c:pt idx="223" formatCode="General">
                  <c:v>1320695.29</c:v>
                </c:pt>
                <c:pt idx="224" formatCode="General">
                  <c:v>1322229.43</c:v>
                </c:pt>
                <c:pt idx="225" formatCode="General">
                  <c:v>1337452.71</c:v>
                </c:pt>
                <c:pt idx="226" formatCode="General">
                  <c:v>1377547.57</c:v>
                </c:pt>
                <c:pt idx="227" formatCode="General">
                  <c:v>1393485.71</c:v>
                </c:pt>
                <c:pt idx="228" formatCode="General">
                  <c:v>1418451.29</c:v>
                </c:pt>
                <c:pt idx="229" formatCode="General">
                  <c:v>1407979.86</c:v>
                </c:pt>
                <c:pt idx="230" formatCode="General">
                  <c:v>1425359.29</c:v>
                </c:pt>
                <c:pt idx="231" formatCode="General">
                  <c:v>1461149.71</c:v>
                </c:pt>
                <c:pt idx="232" formatCode="General">
                  <c:v>1516530.43</c:v>
                </c:pt>
                <c:pt idx="233" formatCode="General">
                  <c:v>1511612.29</c:v>
                </c:pt>
                <c:pt idx="234" formatCode="General">
                  <c:v>1548393.86</c:v>
                </c:pt>
                <c:pt idx="235" formatCode="General">
                  <c:v>1565781.57</c:v>
                </c:pt>
                <c:pt idx="236" formatCode="General">
                  <c:v>1615094.86</c:v>
                </c:pt>
                <c:pt idx="237" formatCode="General">
                  <c:v>1646794.43</c:v>
                </c:pt>
                <c:pt idx="238" formatCode="General">
                  <c:v>1695713.43</c:v>
                </c:pt>
                <c:pt idx="239" formatCode="General">
                  <c:v>1714216</c:v>
                </c:pt>
                <c:pt idx="240" formatCode="General">
                  <c:v>1754091.29</c:v>
                </c:pt>
                <c:pt idx="241" formatCode="General">
                  <c:v>1796718.71</c:v>
                </c:pt>
                <c:pt idx="242" formatCode="General">
                  <c:v>1822669.29</c:v>
                </c:pt>
                <c:pt idx="243" formatCode="General">
                  <c:v>1726841.86</c:v>
                </c:pt>
                <c:pt idx="244" formatCode="General">
                  <c:v>1759249.29</c:v>
                </c:pt>
                <c:pt idx="245" formatCode="General">
                  <c:v>1715548.57</c:v>
                </c:pt>
                <c:pt idx="246" formatCode="General">
                  <c:v>1648790.14</c:v>
                </c:pt>
              </c:numCache>
            </c:numRef>
          </c:val>
          <c:smooth val="0"/>
          <c:extLst>
            <c:ext xmlns:c16="http://schemas.microsoft.com/office/drawing/2014/chart" uri="{C3380CC4-5D6E-409C-BE32-E72D297353CC}">
              <c16:uniqueId val="{00000000-651B-5542-A871-1B8350B6F53F}"/>
            </c:ext>
          </c:extLst>
        </c:ser>
        <c:dLbls>
          <c:showLegendKey val="0"/>
          <c:showVal val="0"/>
          <c:showCatName val="0"/>
          <c:showSerName val="0"/>
          <c:showPercent val="0"/>
          <c:showBubbleSize val="0"/>
        </c:dLbls>
        <c:marker val="1"/>
        <c:smooth val="0"/>
        <c:axId val="125164928"/>
        <c:axId val="125170816"/>
      </c:lineChart>
      <c:lineChart>
        <c:grouping val="standard"/>
        <c:varyColors val="0"/>
        <c:ser>
          <c:idx val="1"/>
          <c:order val="1"/>
          <c:tx>
            <c:strRef>
              <c:f>Sheet1!$C$1</c:f>
              <c:strCache>
                <c:ptCount val="1"/>
                <c:pt idx="0">
                  <c:v>Percent Positive (Right Scale)</c:v>
                </c:pt>
              </c:strCache>
            </c:strRef>
          </c:tx>
          <c:spPr>
            <a:ln w="41275" cap="rnd">
              <a:solidFill>
                <a:schemeClr val="accent2"/>
              </a:solidFill>
              <a:round/>
            </a:ln>
            <a:effectLst/>
          </c:spPr>
          <c:marker>
            <c:symbol val="none"/>
          </c:marker>
          <c:cat>
            <c:numRef>
              <c:f>Sheet1!$A$2:$A$248</c:f>
              <c:numCache>
                <c:formatCode>m/d;@</c:formatCode>
                <c:ptCount val="247"/>
                <c:pt idx="0">
                  <c:v>43918</c:v>
                </c:pt>
                <c:pt idx="1">
                  <c:v>43919</c:v>
                </c:pt>
                <c:pt idx="2">
                  <c:v>43920</c:v>
                </c:pt>
                <c:pt idx="3">
                  <c:v>43921</c:v>
                </c:pt>
                <c:pt idx="4">
                  <c:v>43922</c:v>
                </c:pt>
                <c:pt idx="5">
                  <c:v>43923</c:v>
                </c:pt>
                <c:pt idx="6">
                  <c:v>43924</c:v>
                </c:pt>
                <c:pt idx="7">
                  <c:v>43925</c:v>
                </c:pt>
                <c:pt idx="8">
                  <c:v>43926</c:v>
                </c:pt>
                <c:pt idx="9">
                  <c:v>43927</c:v>
                </c:pt>
                <c:pt idx="10">
                  <c:v>43928</c:v>
                </c:pt>
                <c:pt idx="11">
                  <c:v>43929</c:v>
                </c:pt>
                <c:pt idx="12">
                  <c:v>43930</c:v>
                </c:pt>
                <c:pt idx="13">
                  <c:v>43931</c:v>
                </c:pt>
                <c:pt idx="14">
                  <c:v>43932</c:v>
                </c:pt>
                <c:pt idx="15">
                  <c:v>43933</c:v>
                </c:pt>
                <c:pt idx="16">
                  <c:v>43934</c:v>
                </c:pt>
                <c:pt idx="17">
                  <c:v>43935</c:v>
                </c:pt>
                <c:pt idx="18">
                  <c:v>43936</c:v>
                </c:pt>
                <c:pt idx="19">
                  <c:v>43937</c:v>
                </c:pt>
                <c:pt idx="20">
                  <c:v>43938</c:v>
                </c:pt>
                <c:pt idx="21">
                  <c:v>43939</c:v>
                </c:pt>
                <c:pt idx="22">
                  <c:v>43940</c:v>
                </c:pt>
                <c:pt idx="23">
                  <c:v>43941</c:v>
                </c:pt>
                <c:pt idx="24">
                  <c:v>43942</c:v>
                </c:pt>
                <c:pt idx="25">
                  <c:v>43943</c:v>
                </c:pt>
                <c:pt idx="26">
                  <c:v>43944</c:v>
                </c:pt>
                <c:pt idx="27">
                  <c:v>43945</c:v>
                </c:pt>
                <c:pt idx="28">
                  <c:v>43946</c:v>
                </c:pt>
                <c:pt idx="29">
                  <c:v>43947</c:v>
                </c:pt>
                <c:pt idx="30">
                  <c:v>43948</c:v>
                </c:pt>
                <c:pt idx="31">
                  <c:v>43949</c:v>
                </c:pt>
                <c:pt idx="32">
                  <c:v>43950</c:v>
                </c:pt>
                <c:pt idx="33">
                  <c:v>43951</c:v>
                </c:pt>
                <c:pt idx="34">
                  <c:v>43952</c:v>
                </c:pt>
                <c:pt idx="35">
                  <c:v>43953</c:v>
                </c:pt>
                <c:pt idx="36">
                  <c:v>43954</c:v>
                </c:pt>
                <c:pt idx="37">
                  <c:v>43955</c:v>
                </c:pt>
                <c:pt idx="38">
                  <c:v>43956</c:v>
                </c:pt>
                <c:pt idx="39">
                  <c:v>43957</c:v>
                </c:pt>
                <c:pt idx="40">
                  <c:v>43958</c:v>
                </c:pt>
                <c:pt idx="41">
                  <c:v>43959</c:v>
                </c:pt>
                <c:pt idx="42">
                  <c:v>43960</c:v>
                </c:pt>
                <c:pt idx="43">
                  <c:v>43961</c:v>
                </c:pt>
                <c:pt idx="44">
                  <c:v>43962</c:v>
                </c:pt>
                <c:pt idx="45">
                  <c:v>43963</c:v>
                </c:pt>
                <c:pt idx="46">
                  <c:v>43964</c:v>
                </c:pt>
                <c:pt idx="47">
                  <c:v>43965</c:v>
                </c:pt>
                <c:pt idx="48">
                  <c:v>43966</c:v>
                </c:pt>
                <c:pt idx="49">
                  <c:v>43967</c:v>
                </c:pt>
                <c:pt idx="50">
                  <c:v>43968</c:v>
                </c:pt>
                <c:pt idx="51">
                  <c:v>43969</c:v>
                </c:pt>
                <c:pt idx="52">
                  <c:v>43970</c:v>
                </c:pt>
                <c:pt idx="53">
                  <c:v>43971</c:v>
                </c:pt>
                <c:pt idx="54">
                  <c:v>43972</c:v>
                </c:pt>
                <c:pt idx="55">
                  <c:v>43973</c:v>
                </c:pt>
                <c:pt idx="56">
                  <c:v>43974</c:v>
                </c:pt>
                <c:pt idx="57">
                  <c:v>43975</c:v>
                </c:pt>
                <c:pt idx="58">
                  <c:v>43976</c:v>
                </c:pt>
                <c:pt idx="59">
                  <c:v>43977</c:v>
                </c:pt>
                <c:pt idx="60">
                  <c:v>43978</c:v>
                </c:pt>
                <c:pt idx="61">
                  <c:v>43979</c:v>
                </c:pt>
                <c:pt idx="62">
                  <c:v>43980</c:v>
                </c:pt>
                <c:pt idx="63">
                  <c:v>43981</c:v>
                </c:pt>
                <c:pt idx="64">
                  <c:v>43982</c:v>
                </c:pt>
                <c:pt idx="65">
                  <c:v>43983</c:v>
                </c:pt>
                <c:pt idx="66">
                  <c:v>43984</c:v>
                </c:pt>
                <c:pt idx="67">
                  <c:v>43985</c:v>
                </c:pt>
                <c:pt idx="68">
                  <c:v>43986</c:v>
                </c:pt>
                <c:pt idx="69">
                  <c:v>43987</c:v>
                </c:pt>
                <c:pt idx="70">
                  <c:v>43988</c:v>
                </c:pt>
                <c:pt idx="71">
                  <c:v>43989</c:v>
                </c:pt>
                <c:pt idx="72">
                  <c:v>43990</c:v>
                </c:pt>
                <c:pt idx="73">
                  <c:v>43991</c:v>
                </c:pt>
                <c:pt idx="74">
                  <c:v>43992</c:v>
                </c:pt>
                <c:pt idx="75">
                  <c:v>43993</c:v>
                </c:pt>
                <c:pt idx="76">
                  <c:v>43994</c:v>
                </c:pt>
                <c:pt idx="77">
                  <c:v>43995</c:v>
                </c:pt>
                <c:pt idx="78">
                  <c:v>43996</c:v>
                </c:pt>
                <c:pt idx="79">
                  <c:v>43997</c:v>
                </c:pt>
                <c:pt idx="80">
                  <c:v>43998</c:v>
                </c:pt>
                <c:pt idx="81">
                  <c:v>43999</c:v>
                </c:pt>
                <c:pt idx="82">
                  <c:v>44000</c:v>
                </c:pt>
                <c:pt idx="83">
                  <c:v>44001</c:v>
                </c:pt>
                <c:pt idx="84">
                  <c:v>44002</c:v>
                </c:pt>
                <c:pt idx="85">
                  <c:v>44003</c:v>
                </c:pt>
                <c:pt idx="86">
                  <c:v>44004</c:v>
                </c:pt>
                <c:pt idx="87">
                  <c:v>44005</c:v>
                </c:pt>
                <c:pt idx="88">
                  <c:v>44006</c:v>
                </c:pt>
                <c:pt idx="89">
                  <c:v>44007</c:v>
                </c:pt>
                <c:pt idx="90">
                  <c:v>44008</c:v>
                </c:pt>
                <c:pt idx="91">
                  <c:v>44009</c:v>
                </c:pt>
                <c:pt idx="92">
                  <c:v>44010</c:v>
                </c:pt>
                <c:pt idx="93">
                  <c:v>44011</c:v>
                </c:pt>
                <c:pt idx="94">
                  <c:v>44012</c:v>
                </c:pt>
                <c:pt idx="95">
                  <c:v>44013</c:v>
                </c:pt>
                <c:pt idx="96">
                  <c:v>44014</c:v>
                </c:pt>
                <c:pt idx="97">
                  <c:v>44015</c:v>
                </c:pt>
                <c:pt idx="98">
                  <c:v>44016</c:v>
                </c:pt>
                <c:pt idx="99">
                  <c:v>44017</c:v>
                </c:pt>
                <c:pt idx="100">
                  <c:v>44018</c:v>
                </c:pt>
                <c:pt idx="101">
                  <c:v>44019</c:v>
                </c:pt>
                <c:pt idx="102">
                  <c:v>44020</c:v>
                </c:pt>
                <c:pt idx="103">
                  <c:v>44021</c:v>
                </c:pt>
                <c:pt idx="104">
                  <c:v>44022</c:v>
                </c:pt>
                <c:pt idx="105">
                  <c:v>44023</c:v>
                </c:pt>
                <c:pt idx="106">
                  <c:v>44024</c:v>
                </c:pt>
                <c:pt idx="107">
                  <c:v>44025</c:v>
                </c:pt>
                <c:pt idx="108">
                  <c:v>44026</c:v>
                </c:pt>
                <c:pt idx="109">
                  <c:v>44027</c:v>
                </c:pt>
                <c:pt idx="110">
                  <c:v>44028</c:v>
                </c:pt>
                <c:pt idx="111">
                  <c:v>44029</c:v>
                </c:pt>
                <c:pt idx="112">
                  <c:v>44030</c:v>
                </c:pt>
                <c:pt idx="113">
                  <c:v>44031</c:v>
                </c:pt>
                <c:pt idx="114">
                  <c:v>44032</c:v>
                </c:pt>
                <c:pt idx="115">
                  <c:v>44033</c:v>
                </c:pt>
                <c:pt idx="116">
                  <c:v>44034</c:v>
                </c:pt>
                <c:pt idx="117">
                  <c:v>44035</c:v>
                </c:pt>
                <c:pt idx="118">
                  <c:v>44036</c:v>
                </c:pt>
                <c:pt idx="119">
                  <c:v>44037</c:v>
                </c:pt>
                <c:pt idx="120">
                  <c:v>44038</c:v>
                </c:pt>
                <c:pt idx="121">
                  <c:v>44039</c:v>
                </c:pt>
                <c:pt idx="122">
                  <c:v>44040</c:v>
                </c:pt>
                <c:pt idx="123">
                  <c:v>44041</c:v>
                </c:pt>
                <c:pt idx="124">
                  <c:v>44042</c:v>
                </c:pt>
                <c:pt idx="125">
                  <c:v>44043</c:v>
                </c:pt>
                <c:pt idx="126">
                  <c:v>44044</c:v>
                </c:pt>
                <c:pt idx="127">
                  <c:v>44045</c:v>
                </c:pt>
                <c:pt idx="128">
                  <c:v>44046</c:v>
                </c:pt>
                <c:pt idx="129">
                  <c:v>44047</c:v>
                </c:pt>
                <c:pt idx="130">
                  <c:v>44048</c:v>
                </c:pt>
                <c:pt idx="131">
                  <c:v>44049</c:v>
                </c:pt>
                <c:pt idx="132">
                  <c:v>44050</c:v>
                </c:pt>
                <c:pt idx="133">
                  <c:v>44051</c:v>
                </c:pt>
                <c:pt idx="134">
                  <c:v>44052</c:v>
                </c:pt>
                <c:pt idx="135">
                  <c:v>44053</c:v>
                </c:pt>
                <c:pt idx="136">
                  <c:v>44054</c:v>
                </c:pt>
                <c:pt idx="137">
                  <c:v>44055</c:v>
                </c:pt>
                <c:pt idx="138">
                  <c:v>44056</c:v>
                </c:pt>
                <c:pt idx="139">
                  <c:v>44057</c:v>
                </c:pt>
                <c:pt idx="140">
                  <c:v>44058</c:v>
                </c:pt>
                <c:pt idx="141">
                  <c:v>44059</c:v>
                </c:pt>
                <c:pt idx="142">
                  <c:v>44060</c:v>
                </c:pt>
                <c:pt idx="143">
                  <c:v>44061</c:v>
                </c:pt>
                <c:pt idx="144">
                  <c:v>44062</c:v>
                </c:pt>
                <c:pt idx="145">
                  <c:v>44063</c:v>
                </c:pt>
                <c:pt idx="146">
                  <c:v>44064</c:v>
                </c:pt>
                <c:pt idx="147">
                  <c:v>44065</c:v>
                </c:pt>
                <c:pt idx="148">
                  <c:v>44066</c:v>
                </c:pt>
                <c:pt idx="149">
                  <c:v>44067</c:v>
                </c:pt>
                <c:pt idx="150">
                  <c:v>44068</c:v>
                </c:pt>
                <c:pt idx="151">
                  <c:v>44069</c:v>
                </c:pt>
                <c:pt idx="152">
                  <c:v>44070</c:v>
                </c:pt>
                <c:pt idx="153">
                  <c:v>44071</c:v>
                </c:pt>
                <c:pt idx="154">
                  <c:v>44072</c:v>
                </c:pt>
                <c:pt idx="155">
                  <c:v>44073</c:v>
                </c:pt>
                <c:pt idx="156">
                  <c:v>44074</c:v>
                </c:pt>
                <c:pt idx="157">
                  <c:v>44075</c:v>
                </c:pt>
                <c:pt idx="158">
                  <c:v>44076</c:v>
                </c:pt>
                <c:pt idx="159">
                  <c:v>44077</c:v>
                </c:pt>
                <c:pt idx="160">
                  <c:v>44078</c:v>
                </c:pt>
                <c:pt idx="161">
                  <c:v>44079</c:v>
                </c:pt>
                <c:pt idx="162">
                  <c:v>44080</c:v>
                </c:pt>
                <c:pt idx="163">
                  <c:v>44081</c:v>
                </c:pt>
                <c:pt idx="164">
                  <c:v>44082</c:v>
                </c:pt>
                <c:pt idx="165">
                  <c:v>44083</c:v>
                </c:pt>
                <c:pt idx="166">
                  <c:v>44084</c:v>
                </c:pt>
                <c:pt idx="167">
                  <c:v>44085</c:v>
                </c:pt>
                <c:pt idx="168">
                  <c:v>44086</c:v>
                </c:pt>
                <c:pt idx="169">
                  <c:v>44087</c:v>
                </c:pt>
                <c:pt idx="170">
                  <c:v>44088</c:v>
                </c:pt>
                <c:pt idx="171">
                  <c:v>44089</c:v>
                </c:pt>
                <c:pt idx="172">
                  <c:v>44090</c:v>
                </c:pt>
                <c:pt idx="173">
                  <c:v>44091</c:v>
                </c:pt>
                <c:pt idx="174">
                  <c:v>44092</c:v>
                </c:pt>
                <c:pt idx="175">
                  <c:v>44093</c:v>
                </c:pt>
                <c:pt idx="176">
                  <c:v>44094</c:v>
                </c:pt>
                <c:pt idx="177">
                  <c:v>44095</c:v>
                </c:pt>
                <c:pt idx="178">
                  <c:v>44096</c:v>
                </c:pt>
                <c:pt idx="179">
                  <c:v>44097</c:v>
                </c:pt>
                <c:pt idx="180">
                  <c:v>44098</c:v>
                </c:pt>
                <c:pt idx="181">
                  <c:v>44099</c:v>
                </c:pt>
                <c:pt idx="182">
                  <c:v>44100</c:v>
                </c:pt>
                <c:pt idx="183">
                  <c:v>44101</c:v>
                </c:pt>
                <c:pt idx="184">
                  <c:v>44102</c:v>
                </c:pt>
                <c:pt idx="185">
                  <c:v>44103</c:v>
                </c:pt>
                <c:pt idx="186">
                  <c:v>44104</c:v>
                </c:pt>
                <c:pt idx="187">
                  <c:v>44105</c:v>
                </c:pt>
                <c:pt idx="188">
                  <c:v>44106</c:v>
                </c:pt>
                <c:pt idx="189">
                  <c:v>44107</c:v>
                </c:pt>
                <c:pt idx="190">
                  <c:v>44108</c:v>
                </c:pt>
                <c:pt idx="191">
                  <c:v>44109</c:v>
                </c:pt>
                <c:pt idx="192">
                  <c:v>44110</c:v>
                </c:pt>
                <c:pt idx="193">
                  <c:v>44111</c:v>
                </c:pt>
                <c:pt idx="194">
                  <c:v>44112</c:v>
                </c:pt>
                <c:pt idx="195">
                  <c:v>44113</c:v>
                </c:pt>
                <c:pt idx="196">
                  <c:v>44114</c:v>
                </c:pt>
                <c:pt idx="197">
                  <c:v>44115</c:v>
                </c:pt>
                <c:pt idx="198">
                  <c:v>44116</c:v>
                </c:pt>
                <c:pt idx="199">
                  <c:v>44117</c:v>
                </c:pt>
                <c:pt idx="200">
                  <c:v>44118</c:v>
                </c:pt>
                <c:pt idx="201">
                  <c:v>44119</c:v>
                </c:pt>
                <c:pt idx="202">
                  <c:v>44120</c:v>
                </c:pt>
                <c:pt idx="203">
                  <c:v>44121</c:v>
                </c:pt>
                <c:pt idx="204">
                  <c:v>44122</c:v>
                </c:pt>
                <c:pt idx="205">
                  <c:v>44123</c:v>
                </c:pt>
                <c:pt idx="206">
                  <c:v>44124</c:v>
                </c:pt>
                <c:pt idx="207">
                  <c:v>44125</c:v>
                </c:pt>
                <c:pt idx="208">
                  <c:v>44126</c:v>
                </c:pt>
                <c:pt idx="209">
                  <c:v>44127</c:v>
                </c:pt>
                <c:pt idx="210">
                  <c:v>44128</c:v>
                </c:pt>
                <c:pt idx="211">
                  <c:v>44129</c:v>
                </c:pt>
                <c:pt idx="212">
                  <c:v>44130</c:v>
                </c:pt>
                <c:pt idx="213">
                  <c:v>44131</c:v>
                </c:pt>
                <c:pt idx="214">
                  <c:v>44132</c:v>
                </c:pt>
                <c:pt idx="215">
                  <c:v>44133</c:v>
                </c:pt>
                <c:pt idx="216">
                  <c:v>44134</c:v>
                </c:pt>
                <c:pt idx="217">
                  <c:v>44135</c:v>
                </c:pt>
                <c:pt idx="218">
                  <c:v>44136</c:v>
                </c:pt>
                <c:pt idx="219">
                  <c:v>44137</c:v>
                </c:pt>
                <c:pt idx="220">
                  <c:v>44138</c:v>
                </c:pt>
                <c:pt idx="221">
                  <c:v>44139</c:v>
                </c:pt>
                <c:pt idx="222">
                  <c:v>44140</c:v>
                </c:pt>
                <c:pt idx="223">
                  <c:v>44141</c:v>
                </c:pt>
                <c:pt idx="224">
                  <c:v>44142</c:v>
                </c:pt>
                <c:pt idx="225">
                  <c:v>44143</c:v>
                </c:pt>
                <c:pt idx="226" formatCode="d\-mmm">
                  <c:v>44144</c:v>
                </c:pt>
                <c:pt idx="227" formatCode="d\-mmm">
                  <c:v>44145</c:v>
                </c:pt>
                <c:pt idx="228" formatCode="d\-mmm">
                  <c:v>44146</c:v>
                </c:pt>
                <c:pt idx="229" formatCode="d\-mmm">
                  <c:v>44147</c:v>
                </c:pt>
                <c:pt idx="230" formatCode="d\-mmm">
                  <c:v>44148</c:v>
                </c:pt>
                <c:pt idx="231" formatCode="d\-mmm">
                  <c:v>44149</c:v>
                </c:pt>
                <c:pt idx="232" formatCode="d\-mmm">
                  <c:v>44150</c:v>
                </c:pt>
                <c:pt idx="233" formatCode="d\-mmm">
                  <c:v>44151</c:v>
                </c:pt>
                <c:pt idx="234" formatCode="d\-mmm">
                  <c:v>44152</c:v>
                </c:pt>
                <c:pt idx="235" formatCode="d\-mmm">
                  <c:v>44153</c:v>
                </c:pt>
                <c:pt idx="236" formatCode="d\-mmm">
                  <c:v>44154</c:v>
                </c:pt>
                <c:pt idx="237" formatCode="d\-mmm">
                  <c:v>44155</c:v>
                </c:pt>
                <c:pt idx="238" formatCode="d\-mmm">
                  <c:v>44156</c:v>
                </c:pt>
                <c:pt idx="239" formatCode="d\-mmm">
                  <c:v>44157</c:v>
                </c:pt>
                <c:pt idx="240" formatCode="d\-mmm">
                  <c:v>44158</c:v>
                </c:pt>
                <c:pt idx="241" formatCode="d\-mmm">
                  <c:v>44159</c:v>
                </c:pt>
                <c:pt idx="242" formatCode="d\-mmm">
                  <c:v>44160</c:v>
                </c:pt>
                <c:pt idx="243" formatCode="d\-mmm">
                  <c:v>44161</c:v>
                </c:pt>
                <c:pt idx="244" formatCode="d\-mmm">
                  <c:v>44162</c:v>
                </c:pt>
                <c:pt idx="245" formatCode="d\-mmm">
                  <c:v>44163</c:v>
                </c:pt>
                <c:pt idx="246" formatCode="d\-mmm">
                  <c:v>44164</c:v>
                </c:pt>
              </c:numCache>
            </c:numRef>
          </c:cat>
          <c:val>
            <c:numRef>
              <c:f>Sheet1!$C$2:$C$248</c:f>
              <c:numCache>
                <c:formatCode>0.0%</c:formatCode>
                <c:ptCount val="247"/>
                <c:pt idx="0">
                  <c:v>0.1785987525762916</c:v>
                </c:pt>
                <c:pt idx="1">
                  <c:v>0.18155962146814578</c:v>
                </c:pt>
                <c:pt idx="2">
                  <c:v>0.17985560656246674</c:v>
                </c:pt>
                <c:pt idx="3">
                  <c:v>0.18929172005598419</c:v>
                </c:pt>
                <c:pt idx="4">
                  <c:v>0.20142867201457673</c:v>
                </c:pt>
                <c:pt idx="5">
                  <c:v>0.21030141855529097</c:v>
                </c:pt>
                <c:pt idx="6">
                  <c:v>0.21814056220029571</c:v>
                </c:pt>
                <c:pt idx="7">
                  <c:v>0.21250088845894727</c:v>
                </c:pt>
                <c:pt idx="8">
                  <c:v>0.21095648169163445</c:v>
                </c:pt>
                <c:pt idx="9">
                  <c:v>0.21174495817566311</c:v>
                </c:pt>
                <c:pt idx="10">
                  <c:v>0.20880829272941964</c:v>
                </c:pt>
                <c:pt idx="11">
                  <c:v>0.20445597962753273</c:v>
                </c:pt>
                <c:pt idx="12">
                  <c:v>0.19955464626618652</c:v>
                </c:pt>
                <c:pt idx="13">
                  <c:v>0.19619538507500692</c:v>
                </c:pt>
                <c:pt idx="14">
                  <c:v>0.20733984181897153</c:v>
                </c:pt>
                <c:pt idx="15">
                  <c:v>0.2054692224846538</c:v>
                </c:pt>
                <c:pt idx="16">
                  <c:v>0.20503192606599993</c:v>
                </c:pt>
                <c:pt idx="17">
                  <c:v>0.2006891488014845</c:v>
                </c:pt>
                <c:pt idx="18">
                  <c:v>0.20271133919556009</c:v>
                </c:pt>
                <c:pt idx="19">
                  <c:v>0.20093633271361572</c:v>
                </c:pt>
                <c:pt idx="20">
                  <c:v>0.1987305925186387</c:v>
                </c:pt>
                <c:pt idx="21">
                  <c:v>0.19425219922493461</c:v>
                </c:pt>
                <c:pt idx="22">
                  <c:v>0.19111055864005586</c:v>
                </c:pt>
                <c:pt idx="23">
                  <c:v>0.18972214010483163</c:v>
                </c:pt>
                <c:pt idx="24">
                  <c:v>0.19021067316015428</c:v>
                </c:pt>
                <c:pt idx="25">
                  <c:v>0.17138313108650302</c:v>
                </c:pt>
                <c:pt idx="26">
                  <c:v>0.16796296148469292</c:v>
                </c:pt>
                <c:pt idx="27">
                  <c:v>0.15988597629144088</c:v>
                </c:pt>
                <c:pt idx="28">
                  <c:v>0.15106597952953846</c:v>
                </c:pt>
                <c:pt idx="29">
                  <c:v>0.14453488147003085</c:v>
                </c:pt>
                <c:pt idx="30">
                  <c:v>0.13569213813581074</c:v>
                </c:pt>
                <c:pt idx="31">
                  <c:v>0.12851506323985046</c:v>
                </c:pt>
                <c:pt idx="32">
                  <c:v>0.13169557752477576</c:v>
                </c:pt>
                <c:pt idx="33">
                  <c:v>0.126289823688189</c:v>
                </c:pt>
                <c:pt idx="34">
                  <c:v>0.12158633483887975</c:v>
                </c:pt>
                <c:pt idx="35">
                  <c:v>0.11988809102681938</c:v>
                </c:pt>
                <c:pt idx="36">
                  <c:v>0.11649064300398397</c:v>
                </c:pt>
                <c:pt idx="37">
                  <c:v>0.11386554287811491</c:v>
                </c:pt>
                <c:pt idx="38">
                  <c:v>0.10824202732794189</c:v>
                </c:pt>
                <c:pt idx="39">
                  <c:v>0.10691145516419576</c:v>
                </c:pt>
                <c:pt idx="40">
                  <c:v>0.10178688011302839</c:v>
                </c:pt>
                <c:pt idx="41">
                  <c:v>9.9031511766566202E-2</c:v>
                </c:pt>
                <c:pt idx="42">
                  <c:v>9.4311790832943096E-2</c:v>
                </c:pt>
                <c:pt idx="43">
                  <c:v>9.0282792498504169E-2</c:v>
                </c:pt>
                <c:pt idx="44">
                  <c:v>8.3198904176135416E-2</c:v>
                </c:pt>
                <c:pt idx="45">
                  <c:v>8.1878175909898016E-2</c:v>
                </c:pt>
                <c:pt idx="46">
                  <c:v>7.6747897846141791E-2</c:v>
                </c:pt>
                <c:pt idx="47">
                  <c:v>7.420740545348134E-2</c:v>
                </c:pt>
                <c:pt idx="48">
                  <c:v>7.081872666992868E-2</c:v>
                </c:pt>
                <c:pt idx="49">
                  <c:v>6.8409086133041905E-2</c:v>
                </c:pt>
                <c:pt idx="50">
                  <c:v>6.463833992291089E-2</c:v>
                </c:pt>
                <c:pt idx="51">
                  <c:v>6.6275109213724412E-2</c:v>
                </c:pt>
                <c:pt idx="52">
                  <c:v>6.3205073615785576E-2</c:v>
                </c:pt>
                <c:pt idx="53">
                  <c:v>6.1195528056524291E-2</c:v>
                </c:pt>
                <c:pt idx="54">
                  <c:v>5.8918308764161591E-2</c:v>
                </c:pt>
                <c:pt idx="55">
                  <c:v>5.7641684766508508E-2</c:v>
                </c:pt>
                <c:pt idx="56">
                  <c:v>5.5805510410285544E-2</c:v>
                </c:pt>
                <c:pt idx="57">
                  <c:v>5.5570148271769003E-2</c:v>
                </c:pt>
                <c:pt idx="58">
                  <c:v>5.3470548830824062E-2</c:v>
                </c:pt>
                <c:pt idx="59">
                  <c:v>5.3812927045185144E-2</c:v>
                </c:pt>
                <c:pt idx="60">
                  <c:v>5.5311437666606129E-2</c:v>
                </c:pt>
                <c:pt idx="61">
                  <c:v>5.4541404024648701E-2</c:v>
                </c:pt>
                <c:pt idx="62">
                  <c:v>5.2863308789476857E-2</c:v>
                </c:pt>
                <c:pt idx="63">
                  <c:v>5.2927965586852546E-2</c:v>
                </c:pt>
                <c:pt idx="64">
                  <c:v>5.3202419169385215E-2</c:v>
                </c:pt>
                <c:pt idx="65">
                  <c:v>5.3920795083913134E-2</c:v>
                </c:pt>
                <c:pt idx="66">
                  <c:v>5.2974344643395607E-2</c:v>
                </c:pt>
                <c:pt idx="67">
                  <c:v>5.0213108291291789E-2</c:v>
                </c:pt>
                <c:pt idx="68">
                  <c:v>4.9239647054575321E-2</c:v>
                </c:pt>
                <c:pt idx="69">
                  <c:v>4.8932223640356765E-2</c:v>
                </c:pt>
                <c:pt idx="70">
                  <c:v>4.7303881575339449E-2</c:v>
                </c:pt>
                <c:pt idx="71">
                  <c:v>4.553094666571518E-2</c:v>
                </c:pt>
                <c:pt idx="72">
                  <c:v>4.4608199149885251E-2</c:v>
                </c:pt>
                <c:pt idx="73">
                  <c:v>4.3635296886210394E-2</c:v>
                </c:pt>
                <c:pt idx="74">
                  <c:v>4.4345390392534711E-2</c:v>
                </c:pt>
                <c:pt idx="75">
                  <c:v>4.4737817808555555E-2</c:v>
                </c:pt>
                <c:pt idx="76">
                  <c:v>4.3530831960388372E-2</c:v>
                </c:pt>
                <c:pt idx="77">
                  <c:v>4.4478474814433865E-2</c:v>
                </c:pt>
                <c:pt idx="78">
                  <c:v>4.474108220137752E-2</c:v>
                </c:pt>
                <c:pt idx="79">
                  <c:v>4.4700295607813009E-2</c:v>
                </c:pt>
                <c:pt idx="80">
                  <c:v>4.6061610194017312E-2</c:v>
                </c:pt>
                <c:pt idx="81">
                  <c:v>4.6161797530525225E-2</c:v>
                </c:pt>
                <c:pt idx="82">
                  <c:v>4.6929581511916452E-2</c:v>
                </c:pt>
                <c:pt idx="83">
                  <c:v>4.9274100535584307E-2</c:v>
                </c:pt>
                <c:pt idx="84">
                  <c:v>5.0154909798078622E-2</c:v>
                </c:pt>
                <c:pt idx="85">
                  <c:v>5.1488488062322868E-2</c:v>
                </c:pt>
                <c:pt idx="86">
                  <c:v>5.3650529125239821E-2</c:v>
                </c:pt>
                <c:pt idx="87">
                  <c:v>5.6036994643362606E-2</c:v>
                </c:pt>
                <c:pt idx="88">
                  <c:v>5.9653191908561602E-2</c:v>
                </c:pt>
                <c:pt idx="89">
                  <c:v>6.0795523128471071E-2</c:v>
                </c:pt>
                <c:pt idx="90">
                  <c:v>6.3527504871166471E-2</c:v>
                </c:pt>
                <c:pt idx="91">
                  <c:v>6.5789515613925625E-2</c:v>
                </c:pt>
                <c:pt idx="92">
                  <c:v>6.8404138055200764E-2</c:v>
                </c:pt>
                <c:pt idx="93">
                  <c:v>6.8784700741529925E-2</c:v>
                </c:pt>
                <c:pt idx="94">
                  <c:v>7.0055988026262395E-2</c:v>
                </c:pt>
                <c:pt idx="95">
                  <c:v>7.0843261236034905E-2</c:v>
                </c:pt>
                <c:pt idx="96">
                  <c:v>7.3692702955822573E-2</c:v>
                </c:pt>
                <c:pt idx="97">
                  <c:v>7.4129381031477051E-2</c:v>
                </c:pt>
                <c:pt idx="98">
                  <c:v>7.587028560745844E-2</c:v>
                </c:pt>
                <c:pt idx="99">
                  <c:v>7.5228574017383518E-2</c:v>
                </c:pt>
                <c:pt idx="100">
                  <c:v>7.8433641305227939E-2</c:v>
                </c:pt>
                <c:pt idx="101">
                  <c:v>7.9218624319146641E-2</c:v>
                </c:pt>
                <c:pt idx="102">
                  <c:v>8.1899950460608675E-2</c:v>
                </c:pt>
                <c:pt idx="103">
                  <c:v>8.2245297516228805E-2</c:v>
                </c:pt>
                <c:pt idx="104">
                  <c:v>8.3092084247087583E-2</c:v>
                </c:pt>
                <c:pt idx="105">
                  <c:v>8.3803195043895662E-2</c:v>
                </c:pt>
                <c:pt idx="106">
                  <c:v>8.5691488565240087E-2</c:v>
                </c:pt>
                <c:pt idx="107">
                  <c:v>8.587640049301104E-2</c:v>
                </c:pt>
                <c:pt idx="108">
                  <c:v>8.5892807333251456E-2</c:v>
                </c:pt>
                <c:pt idx="109">
                  <c:v>8.4038042364396298E-2</c:v>
                </c:pt>
                <c:pt idx="110">
                  <c:v>8.4330954129577002E-2</c:v>
                </c:pt>
                <c:pt idx="111">
                  <c:v>8.5764441752221213E-2</c:v>
                </c:pt>
                <c:pt idx="112">
                  <c:v>8.5102850653734727E-2</c:v>
                </c:pt>
                <c:pt idx="113">
                  <c:v>8.5223565556950417E-2</c:v>
                </c:pt>
                <c:pt idx="114">
                  <c:v>8.4628034463354623E-2</c:v>
                </c:pt>
                <c:pt idx="115">
                  <c:v>8.5080177643274871E-2</c:v>
                </c:pt>
                <c:pt idx="116">
                  <c:v>8.5240571269680446E-2</c:v>
                </c:pt>
                <c:pt idx="117">
                  <c:v>8.5300417145423885E-2</c:v>
                </c:pt>
                <c:pt idx="118">
                  <c:v>8.367704194367552E-2</c:v>
                </c:pt>
                <c:pt idx="119">
                  <c:v>8.3167617731906215E-2</c:v>
                </c:pt>
                <c:pt idx="120">
                  <c:v>8.1861046920373867E-2</c:v>
                </c:pt>
                <c:pt idx="121">
                  <c:v>8.0766524923296501E-2</c:v>
                </c:pt>
                <c:pt idx="122">
                  <c:v>7.960329708157475E-2</c:v>
                </c:pt>
                <c:pt idx="123">
                  <c:v>7.8367281400713848E-2</c:v>
                </c:pt>
                <c:pt idx="124">
                  <c:v>7.8544422677907802E-2</c:v>
                </c:pt>
                <c:pt idx="125">
                  <c:v>8.0286093154876101E-2</c:v>
                </c:pt>
                <c:pt idx="126">
                  <c:v>8.037623893020715E-2</c:v>
                </c:pt>
                <c:pt idx="127">
                  <c:v>7.9743047549885107E-2</c:v>
                </c:pt>
                <c:pt idx="128">
                  <c:v>7.9067379748049546E-2</c:v>
                </c:pt>
                <c:pt idx="129">
                  <c:v>7.8736617879385171E-2</c:v>
                </c:pt>
                <c:pt idx="130">
                  <c:v>7.8480473268383172E-2</c:v>
                </c:pt>
                <c:pt idx="131">
                  <c:v>7.6744828735090129E-2</c:v>
                </c:pt>
                <c:pt idx="132">
                  <c:v>7.4932357476012096E-2</c:v>
                </c:pt>
                <c:pt idx="133">
                  <c:v>7.4573362817537348E-2</c:v>
                </c:pt>
                <c:pt idx="134">
                  <c:v>7.5196410260941163E-2</c:v>
                </c:pt>
                <c:pt idx="135">
                  <c:v>7.5138615487449267E-2</c:v>
                </c:pt>
                <c:pt idx="136">
                  <c:v>7.2644512462596386E-2</c:v>
                </c:pt>
                <c:pt idx="137">
                  <c:v>7.8024403471058365E-2</c:v>
                </c:pt>
                <c:pt idx="138">
                  <c:v>7.4898033689737353E-2</c:v>
                </c:pt>
                <c:pt idx="139">
                  <c:v>7.6283106940203974E-2</c:v>
                </c:pt>
                <c:pt idx="140">
                  <c:v>7.2532595301225813E-2</c:v>
                </c:pt>
                <c:pt idx="141">
                  <c:v>7.0815234434146127E-2</c:v>
                </c:pt>
                <c:pt idx="142">
                  <c:v>6.8879101834402004E-2</c:v>
                </c:pt>
                <c:pt idx="143">
                  <c:v>6.9635830592139306E-2</c:v>
                </c:pt>
                <c:pt idx="144">
                  <c:v>6.3019631932255307E-2</c:v>
                </c:pt>
                <c:pt idx="145">
                  <c:v>6.4067041969100597E-2</c:v>
                </c:pt>
                <c:pt idx="146">
                  <c:v>6.1258699225516265E-2</c:v>
                </c:pt>
                <c:pt idx="147">
                  <c:v>6.1616000598808514E-2</c:v>
                </c:pt>
                <c:pt idx="148">
                  <c:v>6.2004797979934821E-2</c:v>
                </c:pt>
                <c:pt idx="149">
                  <c:v>6.2307622965266145E-2</c:v>
                </c:pt>
                <c:pt idx="150">
                  <c:v>6.1157215387898527E-2</c:v>
                </c:pt>
                <c:pt idx="151">
                  <c:v>6.0885096335265718E-2</c:v>
                </c:pt>
                <c:pt idx="152">
                  <c:v>6.043620536536732E-2</c:v>
                </c:pt>
                <c:pt idx="153">
                  <c:v>5.9663552104212723E-2</c:v>
                </c:pt>
                <c:pt idx="154">
                  <c:v>6.0007103718125884E-2</c:v>
                </c:pt>
                <c:pt idx="155">
                  <c:v>5.8808252644539996E-2</c:v>
                </c:pt>
                <c:pt idx="156" formatCode="General">
                  <c:v>5.8058934378852178E-2</c:v>
                </c:pt>
                <c:pt idx="157">
                  <c:v>5.8129607233510683E-2</c:v>
                </c:pt>
                <c:pt idx="158">
                  <c:v>5.8239211495369654E-2</c:v>
                </c:pt>
                <c:pt idx="159">
                  <c:v>5.7576132308591418E-2</c:v>
                </c:pt>
                <c:pt idx="160">
                  <c:v>5.7443664810562019E-2</c:v>
                </c:pt>
                <c:pt idx="161">
                  <c:v>5.6841284380022374E-2</c:v>
                </c:pt>
                <c:pt idx="162">
                  <c:v>5.6072283554657133E-2</c:v>
                </c:pt>
                <c:pt idx="163">
                  <c:v>5.5264433886440326E-2</c:v>
                </c:pt>
                <c:pt idx="164">
                  <c:v>5.3939104037994103E-2</c:v>
                </c:pt>
                <c:pt idx="165">
                  <c:v>5.2684765891288197E-2</c:v>
                </c:pt>
                <c:pt idx="166">
                  <c:v>5.1995391141720936E-2</c:v>
                </c:pt>
                <c:pt idx="167">
                  <c:v>5.1795459802693559E-2</c:v>
                </c:pt>
                <c:pt idx="168">
                  <c:v>5.2681165707178998E-2</c:v>
                </c:pt>
                <c:pt idx="169">
                  <c:v>5.1793808959809132E-2</c:v>
                </c:pt>
                <c:pt idx="170">
                  <c:v>5.3377749579973731E-2</c:v>
                </c:pt>
                <c:pt idx="171">
                  <c:v>5.9443317161726759E-2</c:v>
                </c:pt>
                <c:pt idx="172">
                  <c:v>6.0129734855815867E-2</c:v>
                </c:pt>
                <c:pt idx="173">
                  <c:v>6.0256186935320317E-2</c:v>
                </c:pt>
                <c:pt idx="174">
                  <c:v>5.9994153112825584E-2</c:v>
                </c:pt>
                <c:pt idx="175">
                  <c:v>5.8852495644513565E-2</c:v>
                </c:pt>
                <c:pt idx="176">
                  <c:v>5.8273891722848407E-2</c:v>
                </c:pt>
                <c:pt idx="177">
                  <c:v>5.6886714680466723E-2</c:v>
                </c:pt>
                <c:pt idx="178">
                  <c:v>5.5768152050193531E-2</c:v>
                </c:pt>
                <c:pt idx="179">
                  <c:v>5.5462035845133158E-2</c:v>
                </c:pt>
                <c:pt idx="180">
                  <c:v>5.371141922098923E-2</c:v>
                </c:pt>
                <c:pt idx="181">
                  <c:v>5.2947835431761889E-2</c:v>
                </c:pt>
                <c:pt idx="182">
                  <c:v>5.3039717842230834E-2</c:v>
                </c:pt>
                <c:pt idx="183">
                  <c:v>5.3552418081238215E-2</c:v>
                </c:pt>
                <c:pt idx="184">
                  <c:v>5.4665815574090622E-2</c:v>
                </c:pt>
                <c:pt idx="185">
                  <c:v>4.8828015233774891E-2</c:v>
                </c:pt>
                <c:pt idx="186">
                  <c:v>4.9028685257137709E-2</c:v>
                </c:pt>
                <c:pt idx="187">
                  <c:v>5.1237209705868904E-2</c:v>
                </c:pt>
                <c:pt idx="188">
                  <c:v>5.1094739899665453E-2</c:v>
                </c:pt>
                <c:pt idx="189">
                  <c:v>5.2123022465066442E-2</c:v>
                </c:pt>
                <c:pt idx="190">
                  <c:v>5.0647829461132797E-2</c:v>
                </c:pt>
                <c:pt idx="191">
                  <c:v>5.2030228149882958E-2</c:v>
                </c:pt>
                <c:pt idx="192" formatCode="General">
                  <c:v>5.1844961662672731E-2</c:v>
                </c:pt>
                <c:pt idx="193" formatCode="General">
                  <c:v>5.276425305991949E-2</c:v>
                </c:pt>
                <c:pt idx="194" formatCode="General">
                  <c:v>5.3386153985899451E-2</c:v>
                </c:pt>
                <c:pt idx="195" formatCode="General">
                  <c:v>5.3975415277157435E-2</c:v>
                </c:pt>
                <c:pt idx="196" formatCode="General">
                  <c:v>4.4576013700512035E-2</c:v>
                </c:pt>
                <c:pt idx="197" formatCode="General">
                  <c:v>4.5369719435881764E-2</c:v>
                </c:pt>
                <c:pt idx="198" formatCode="General">
                  <c:v>4.5577658813699864E-2</c:v>
                </c:pt>
                <c:pt idx="199" formatCode="General">
                  <c:v>4.6045859367921584E-2</c:v>
                </c:pt>
                <c:pt idx="200" formatCode="General">
                  <c:v>4.6372113233644652E-2</c:v>
                </c:pt>
                <c:pt idx="201" formatCode="General">
                  <c:v>4.7647411775049449E-2</c:v>
                </c:pt>
                <c:pt idx="202" formatCode="General">
                  <c:v>4.8905393458023388E-2</c:v>
                </c:pt>
                <c:pt idx="203" formatCode="General">
                  <c:v>4.8669489266847721E-2</c:v>
                </c:pt>
                <c:pt idx="204" formatCode="General">
                  <c:v>4.9086479078058527E-2</c:v>
                </c:pt>
                <c:pt idx="205" formatCode="General">
                  <c:v>5.0459586374162819E-2</c:v>
                </c:pt>
                <c:pt idx="206" formatCode="General">
                  <c:v>5.2613862954174972E-2</c:v>
                </c:pt>
                <c:pt idx="207" formatCode="General">
                  <c:v>5.3883559932967839E-2</c:v>
                </c:pt>
                <c:pt idx="208" formatCode="General">
                  <c:v>5.4365725949818776E-2</c:v>
                </c:pt>
                <c:pt idx="209" formatCode="General">
                  <c:v>5.515001897115468E-2</c:v>
                </c:pt>
                <c:pt idx="210" formatCode="General">
                  <c:v>5.8097431924294694E-2</c:v>
                </c:pt>
                <c:pt idx="211" formatCode="General">
                  <c:v>5.9153038251905238E-2</c:v>
                </c:pt>
                <c:pt idx="212" formatCode="General">
                  <c:v>5.927919008433593E-2</c:v>
                </c:pt>
                <c:pt idx="213" formatCode="General">
                  <c:v>5.9862768004422771E-2</c:v>
                </c:pt>
                <c:pt idx="214" formatCode="General">
                  <c:v>6.0952091335126392E-2</c:v>
                </c:pt>
                <c:pt idx="215" formatCode="General">
                  <c:v>6.1958634206990208E-2</c:v>
                </c:pt>
                <c:pt idx="216" formatCode="General">
                  <c:v>6.3764810386778642E-2</c:v>
                </c:pt>
                <c:pt idx="217" formatCode="General">
                  <c:v>6.427532177222213E-2</c:v>
                </c:pt>
                <c:pt idx="218" formatCode="General">
                  <c:v>6.571022E-2</c:v>
                </c:pt>
                <c:pt idx="219" formatCode="General">
                  <c:v>6.7070160000000004E-2</c:v>
                </c:pt>
                <c:pt idx="220" formatCode="General">
                  <c:v>6.8220879999999998E-2</c:v>
                </c:pt>
                <c:pt idx="221" formatCode="General">
                  <c:v>7.0042679999999996E-2</c:v>
                </c:pt>
                <c:pt idx="222" formatCode="General">
                  <c:v>7.1505310000000002E-2</c:v>
                </c:pt>
                <c:pt idx="223" formatCode="General">
                  <c:v>7.3267040000000005E-2</c:v>
                </c:pt>
                <c:pt idx="224" formatCode="General">
                  <c:v>7.7277269999999995E-2</c:v>
                </c:pt>
                <c:pt idx="225" formatCode="General">
                  <c:v>8.0266340000000005E-2</c:v>
                </c:pt>
                <c:pt idx="226" formatCode="General">
                  <c:v>8.1852499999999995E-2</c:v>
                </c:pt>
                <c:pt idx="227" formatCode="General">
                  <c:v>8.5520180000000001E-2</c:v>
                </c:pt>
                <c:pt idx="228" formatCode="General">
                  <c:v>8.8187730000000006E-2</c:v>
                </c:pt>
                <c:pt idx="229" formatCode="General">
                  <c:v>9.2331170000000004E-2</c:v>
                </c:pt>
                <c:pt idx="230" formatCode="General">
                  <c:v>9.5769640000000003E-2</c:v>
                </c:pt>
                <c:pt idx="231" formatCode="General">
                  <c:v>9.6886299999999995E-2</c:v>
                </c:pt>
                <c:pt idx="232" formatCode="General">
                  <c:v>9.6790299999999996E-2</c:v>
                </c:pt>
                <c:pt idx="233" formatCode="General">
                  <c:v>9.9887100000000006E-2</c:v>
                </c:pt>
                <c:pt idx="234" formatCode="General">
                  <c:v>9.9870680000000003E-2</c:v>
                </c:pt>
                <c:pt idx="235" formatCode="General">
                  <c:v>0.10051101</c:v>
                </c:pt>
                <c:pt idx="236" formatCode="General">
                  <c:v>0.10016899</c:v>
                </c:pt>
                <c:pt idx="237" formatCode="General">
                  <c:v>0.10003643</c:v>
                </c:pt>
                <c:pt idx="238" formatCode="General">
                  <c:v>9.8513110000000001E-2</c:v>
                </c:pt>
                <c:pt idx="239" formatCode="General">
                  <c:v>9.7983319999999999E-2</c:v>
                </c:pt>
                <c:pt idx="240" formatCode="General">
                  <c:v>9.5927490000000004E-2</c:v>
                </c:pt>
                <c:pt idx="241" formatCode="General">
                  <c:v>9.4469750000000005E-2</c:v>
                </c:pt>
                <c:pt idx="242" formatCode="General">
                  <c:v>9.4662969999999999E-2</c:v>
                </c:pt>
                <c:pt idx="243" formatCode="General">
                  <c:v>9.513858E-2</c:v>
                </c:pt>
                <c:pt idx="244" formatCode="General">
                  <c:v>9.3562549999999994E-2</c:v>
                </c:pt>
                <c:pt idx="245" formatCode="General">
                  <c:v>9.3758599999999997E-2</c:v>
                </c:pt>
                <c:pt idx="246" formatCode="General">
                  <c:v>9.6112030000000001E-2</c:v>
                </c:pt>
              </c:numCache>
            </c:numRef>
          </c:val>
          <c:smooth val="0"/>
          <c:extLst>
            <c:ext xmlns:c16="http://schemas.microsoft.com/office/drawing/2014/chart" uri="{C3380CC4-5D6E-409C-BE32-E72D297353CC}">
              <c16:uniqueId val="{00000001-651B-5542-A871-1B8350B6F53F}"/>
            </c:ext>
          </c:extLst>
        </c:ser>
        <c:dLbls>
          <c:showLegendKey val="0"/>
          <c:showVal val="0"/>
          <c:showCatName val="0"/>
          <c:showSerName val="0"/>
          <c:showPercent val="0"/>
          <c:showBubbleSize val="0"/>
        </c:dLbls>
        <c:marker val="1"/>
        <c:smooth val="0"/>
        <c:axId val="124334464"/>
        <c:axId val="125172352"/>
      </c:lineChart>
      <c:dateAx>
        <c:axId val="125164928"/>
        <c:scaling>
          <c:orientation val="minMax"/>
        </c:scaling>
        <c:delete val="0"/>
        <c:axPos val="b"/>
        <c:numFmt formatCode="m/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170816"/>
        <c:crosses val="autoZero"/>
        <c:auto val="1"/>
        <c:lblOffset val="100"/>
        <c:baseTimeUnit val="days"/>
      </c:dateAx>
      <c:valAx>
        <c:axId val="125170816"/>
        <c:scaling>
          <c:orientation val="minMax"/>
          <c:max val="20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164928"/>
        <c:crosses val="autoZero"/>
        <c:crossBetween val="between"/>
        <c:majorUnit val="100000"/>
      </c:valAx>
      <c:valAx>
        <c:axId val="125172352"/>
        <c:scaling>
          <c:orientation val="minMax"/>
          <c:max val="0.32000000000000006"/>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334464"/>
        <c:crosses val="max"/>
        <c:crossBetween val="between"/>
        <c:majorUnit val="2.0000000000000004E-2"/>
      </c:valAx>
      <c:dateAx>
        <c:axId val="124334464"/>
        <c:scaling>
          <c:orientation val="minMax"/>
        </c:scaling>
        <c:delete val="1"/>
        <c:axPos val="b"/>
        <c:numFmt formatCode="m/d;@" sourceLinked="1"/>
        <c:majorTickMark val="out"/>
        <c:minorTickMark val="none"/>
        <c:tickLblPos val="nextTo"/>
        <c:crossAx val="125172352"/>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0.01241</cdr:x>
      <cdr:y>0.95265</cdr:y>
    </cdr:from>
    <cdr:to>
      <cdr:x>0.43517</cdr:x>
      <cdr:y>0.9905</cdr:y>
    </cdr:to>
    <cdr:sp macro="" textlink="">
      <cdr:nvSpPr>
        <cdr:cNvPr id="1025" name="Text Box 1"/>
        <cdr:cNvSpPr txBox="1">
          <a:spLocks xmlns:a="http://schemas.openxmlformats.org/drawingml/2006/main" noChangeArrowheads="1"/>
        </cdr:cNvSpPr>
      </cdr:nvSpPr>
      <cdr:spPr bwMode="auto">
        <a:xfrm xmlns:a="http://schemas.openxmlformats.org/drawingml/2006/main">
          <a:off x="109201" y="5044220"/>
          <a:ext cx="3720036" cy="20041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0.5866</cdr:x>
      <cdr:y>0.23033</cdr:y>
    </cdr:from>
    <cdr:to>
      <cdr:x>0.86262</cdr:x>
      <cdr:y>0.38658</cdr:y>
    </cdr:to>
    <cdr:sp macro="" textlink="">
      <cdr:nvSpPr>
        <cdr:cNvPr id="2" name="TextBox 1">
          <a:extLst xmlns:a="http://schemas.openxmlformats.org/drawingml/2006/main">
            <a:ext uri="{FF2B5EF4-FFF2-40B4-BE49-F238E27FC236}">
              <a16:creationId xmlns:a16="http://schemas.microsoft.com/office/drawing/2014/main" id="{D2A1B181-2CE1-4B6F-A759-688C630D30C9}"/>
            </a:ext>
          </a:extLst>
        </cdr:cNvPr>
        <cdr:cNvSpPr txBox="1"/>
      </cdr:nvSpPr>
      <cdr:spPr>
        <a:xfrm xmlns:a="http://schemas.openxmlformats.org/drawingml/2006/main">
          <a:off x="5161702" y="1219588"/>
          <a:ext cx="2428875" cy="827312"/>
        </a:xfrm>
        <a:prstGeom xmlns:a="http://schemas.openxmlformats.org/drawingml/2006/main" prst="rect">
          <a:avLst/>
        </a:prstGeom>
        <a:ln xmlns:a="http://schemas.openxmlformats.org/drawingml/2006/main" w="28575">
          <a:solidFill>
            <a:srgbClr val="7030A0"/>
          </a:solidFill>
        </a:ln>
      </cdr:spPr>
      <cdr:txBody>
        <a:bodyPr xmlns:a="http://schemas.openxmlformats.org/drawingml/2006/main" vertOverflow="clip" wrap="none" rtlCol="0"/>
        <a:lstStyle xmlns:a="http://schemas.openxmlformats.org/drawingml/2006/main"/>
        <a:p xmlns:a="http://schemas.openxmlformats.org/drawingml/2006/main">
          <a:r>
            <a:rPr lang="en-US" sz="1600" dirty="0">
              <a:solidFill>
                <a:srgbClr val="7030A0"/>
              </a:solidFill>
            </a:rPr>
            <a:t>4% Below Counterfactual </a:t>
          </a:r>
        </a:p>
        <a:p xmlns:a="http://schemas.openxmlformats.org/drawingml/2006/main">
          <a:r>
            <a:rPr lang="en-US" sz="1600" dirty="0">
              <a:solidFill>
                <a:srgbClr val="7030A0"/>
              </a:solidFill>
            </a:rPr>
            <a:t>   2% Organic Growth</a:t>
          </a:r>
        </a:p>
        <a:p xmlns:a="http://schemas.openxmlformats.org/drawingml/2006/main">
          <a:r>
            <a:rPr lang="en-US" sz="1600" dirty="0">
              <a:solidFill>
                <a:srgbClr val="7030A0"/>
              </a:solidFill>
            </a:rPr>
            <a:t>   2% “In the Hole”</a:t>
          </a:r>
        </a:p>
      </cdr:txBody>
    </cdr:sp>
  </cdr:relSizeAnchor>
</c:userShapes>
</file>

<file path=ppt/drawings/drawing2.xml><?xml version="1.0" encoding="utf-8"?>
<c:userShapes xmlns:c="http://schemas.openxmlformats.org/drawingml/2006/chart">
  <cdr:relSizeAnchor xmlns:cdr="http://schemas.openxmlformats.org/drawingml/2006/chartDrawing">
    <cdr:from>
      <cdr:x>0.03942</cdr:x>
      <cdr:y>0.96841</cdr:y>
    </cdr:from>
    <cdr:to>
      <cdr:x>0.5</cdr:x>
      <cdr:y>1</cdr:y>
    </cdr:to>
    <cdr:sp macro="" textlink="">
      <cdr:nvSpPr>
        <cdr:cNvPr id="1025" name="Text Box 1">
          <a:extLst xmlns:a="http://schemas.openxmlformats.org/drawingml/2006/main">
            <a:ext uri="{FF2B5EF4-FFF2-40B4-BE49-F238E27FC236}">
              <a16:creationId xmlns:a16="http://schemas.microsoft.com/office/drawing/2014/main" id="{CF41F6BE-DE55-43A4-B95C-34FE3EAF6152}"/>
            </a:ext>
          </a:extLst>
        </cdr:cNvPr>
        <cdr:cNvSpPr txBox="1">
          <a:spLocks xmlns:a="http://schemas.openxmlformats.org/drawingml/2006/main" noChangeArrowheads="1"/>
        </cdr:cNvSpPr>
      </cdr:nvSpPr>
      <cdr:spPr bwMode="auto">
        <a:xfrm xmlns:a="http://schemas.openxmlformats.org/drawingml/2006/main">
          <a:off x="166782" y="4953624"/>
          <a:ext cx="1948482"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Bureau of Economic Analysis</a:t>
          </a:r>
        </a:p>
      </cdr:txBody>
    </cdr:sp>
  </cdr:relSizeAnchor>
</c:userShapes>
</file>

<file path=ppt/drawings/drawing3.xml><?xml version="1.0" encoding="utf-8"?>
<c:userShapes xmlns:c="http://schemas.openxmlformats.org/drawingml/2006/chart">
  <cdr:relSizeAnchor xmlns:cdr="http://schemas.openxmlformats.org/drawingml/2006/chartDrawing">
    <cdr:from>
      <cdr:x>0.0315</cdr:x>
      <cdr:y>0.955</cdr:y>
    </cdr:from>
    <cdr:to>
      <cdr:x>0.46925</cdr:x>
      <cdr:y>0.98925</cdr:y>
    </cdr:to>
    <cdr:sp macro="" textlink="">
      <cdr:nvSpPr>
        <cdr:cNvPr id="1025" name="Text Box 1">
          <a:extLst xmlns:a="http://schemas.openxmlformats.org/drawingml/2006/main">
            <a:ext uri="{FF2B5EF4-FFF2-40B4-BE49-F238E27FC236}">
              <a16:creationId xmlns:a16="http://schemas.microsoft.com/office/drawing/2014/main" id="{791F3C76-75CF-47A1-A422-1A6037BC5FC0}"/>
            </a:ext>
          </a:extLst>
        </cdr:cNvPr>
        <cdr:cNvSpPr txBox="1">
          <a:spLocks xmlns:a="http://schemas.openxmlformats.org/drawingml/2006/main" noChangeArrowheads="1"/>
        </cdr:cNvSpPr>
      </cdr:nvSpPr>
      <cdr:spPr bwMode="auto">
        <a:xfrm xmlns:a="http://schemas.openxmlformats.org/drawingml/2006/main">
          <a:off x="202825" y="5576078"/>
          <a:ext cx="2818629" cy="1999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Labor, NCUA,CUNA</a:t>
          </a:r>
        </a:p>
      </cdr:txBody>
    </cdr:sp>
  </cdr:relSizeAnchor>
</c:userShapes>
</file>

<file path=ppt/drawings/drawing4.xml><?xml version="1.0" encoding="utf-8"?>
<c:userShapes xmlns:c="http://schemas.openxmlformats.org/drawingml/2006/chart">
  <cdr:relSizeAnchor xmlns:cdr="http://schemas.openxmlformats.org/drawingml/2006/chartDrawing">
    <cdr:from>
      <cdr:x>0.01755</cdr:x>
      <cdr:y>0.93518</cdr:y>
    </cdr:from>
    <cdr:to>
      <cdr:x>0.21094</cdr:x>
      <cdr:y>0.97025</cdr:y>
    </cdr:to>
    <cdr:sp macro="" textlink="">
      <cdr:nvSpPr>
        <cdr:cNvPr id="2" name="Text Box 1">
          <a:extLst xmlns:a="http://schemas.openxmlformats.org/drawingml/2006/main">
            <a:ext uri="{FF2B5EF4-FFF2-40B4-BE49-F238E27FC236}">
              <a16:creationId xmlns:a16="http://schemas.microsoft.com/office/drawing/2014/main" id="{AA3CCC6E-EC4D-4085-BD9C-5C9DAEA8488B}"/>
            </a:ext>
          </a:extLst>
        </cdr:cNvPr>
        <cdr:cNvSpPr txBox="1">
          <a:spLocks xmlns:a="http://schemas.openxmlformats.org/drawingml/2006/main" noChangeArrowheads="1"/>
        </cdr:cNvSpPr>
      </cdr:nvSpPr>
      <cdr:spPr bwMode="auto">
        <a:xfrm xmlns:a="http://schemas.openxmlformats.org/drawingml/2006/main">
          <a:off x="152989" y="4309413"/>
          <a:ext cx="1685590"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l" rtl="0">
            <a:defRPr sz="1000"/>
          </a:pPr>
          <a:r>
            <a:rPr lang="en-US" sz="900" b="0" i="0" u="none" strike="noStrike" baseline="0" dirty="0">
              <a:solidFill>
                <a:srgbClr val="000000"/>
              </a:solidFill>
              <a:latin typeface="Arial"/>
              <a:cs typeface="Arial"/>
            </a:rPr>
            <a:t>Source: John Hopkins University</a:t>
          </a:r>
        </a:p>
      </cdr:txBody>
    </cdr:sp>
  </cdr:relSizeAnchor>
</c:userShapes>
</file>

<file path=ppt/drawings/drawing5.xml><?xml version="1.0" encoding="utf-8"?>
<c:userShapes xmlns:c="http://schemas.openxmlformats.org/drawingml/2006/chart">
  <cdr:relSizeAnchor xmlns:cdr="http://schemas.openxmlformats.org/drawingml/2006/chartDrawing">
    <cdr:from>
      <cdr:x>0.51491</cdr:x>
      <cdr:y>0.28977</cdr:y>
    </cdr:from>
    <cdr:to>
      <cdr:x>0.91193</cdr:x>
      <cdr:y>0.34127</cdr:y>
    </cdr:to>
    <cdr:sp macro="" textlink="">
      <cdr:nvSpPr>
        <cdr:cNvPr id="2" name="TextBox 1">
          <a:extLst xmlns:a="http://schemas.openxmlformats.org/drawingml/2006/main">
            <a:ext uri="{FF2B5EF4-FFF2-40B4-BE49-F238E27FC236}">
              <a16:creationId xmlns:a16="http://schemas.microsoft.com/office/drawing/2014/main" id="{28F9589F-AF89-4564-AD70-0BB73285B96B}"/>
            </a:ext>
          </a:extLst>
        </cdr:cNvPr>
        <cdr:cNvSpPr txBox="1"/>
      </cdr:nvSpPr>
      <cdr:spPr>
        <a:xfrm xmlns:a="http://schemas.openxmlformats.org/drawingml/2006/main">
          <a:off x="4514849" y="1500598"/>
          <a:ext cx="3481169" cy="266697"/>
        </a:xfrm>
        <a:prstGeom xmlns:a="http://schemas.openxmlformats.org/drawingml/2006/main" prst="rect">
          <a:avLst/>
        </a:prstGeom>
        <a:ln xmlns:a="http://schemas.openxmlformats.org/drawingml/2006/main" w="1905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900" b="1" dirty="0">
              <a:solidFill>
                <a:srgbClr val="0070C0"/>
              </a:solidFill>
            </a:rPr>
            <a:t>Nominal Interest Rates </a:t>
          </a:r>
          <a:r>
            <a:rPr lang="en-US" sz="900" b="1" dirty="0"/>
            <a:t>= Real Rates + </a:t>
          </a:r>
          <a:r>
            <a:rPr lang="en-US" sz="900" b="1" dirty="0">
              <a:solidFill>
                <a:srgbClr val="DC661D"/>
              </a:solidFill>
            </a:rPr>
            <a:t>Expected Inflation</a:t>
          </a:r>
        </a:p>
      </cdr:txBody>
    </cdr:sp>
  </cdr:relSizeAnchor>
  <cdr:relSizeAnchor xmlns:cdr="http://schemas.openxmlformats.org/drawingml/2006/chartDrawing">
    <cdr:from>
      <cdr:x>0.674</cdr:x>
      <cdr:y>0.41213</cdr:y>
    </cdr:from>
    <cdr:to>
      <cdr:x>0.91565</cdr:x>
      <cdr:y>0.44795</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2970766" y="2134245"/>
          <a:ext cx="1065118" cy="185497"/>
        </a:xfrm>
        <a:prstGeom xmlns:a="http://schemas.openxmlformats.org/drawingml/2006/main" prst="rect">
          <a:avLst/>
        </a:prstGeom>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rgbClr val="0070C0"/>
              </a:solidFill>
            </a:rPr>
            <a:t>Nominal Rates</a:t>
          </a:r>
        </a:p>
      </cdr:txBody>
    </cdr:sp>
  </cdr:relSizeAnchor>
  <cdr:relSizeAnchor xmlns:cdr="http://schemas.openxmlformats.org/drawingml/2006/chartDrawing">
    <cdr:from>
      <cdr:x>0.48207</cdr:x>
      <cdr:y>0.9144</cdr:y>
    </cdr:from>
    <cdr:to>
      <cdr:x>0.79021</cdr:x>
      <cdr:y>0.95249</cdr:y>
    </cdr:to>
    <cdr:sp macro="" textlink="">
      <cdr:nvSpPr>
        <cdr:cNvPr id="4"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2124827" y="4735293"/>
          <a:ext cx="1358186" cy="197252"/>
        </a:xfrm>
        <a:prstGeom xmlns:a="http://schemas.openxmlformats.org/drawingml/2006/main" prst="rect">
          <a:avLst/>
        </a:prstGeom>
        <a:ln xmlns:a="http://schemas.openxmlformats.org/drawingml/2006/main" w="12700">
          <a:solidFill>
            <a:schemeClr val="tx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t>Real Interest Rates</a:t>
          </a:r>
        </a:p>
      </cdr:txBody>
    </cdr:sp>
  </cdr:relSizeAnchor>
  <cdr:relSizeAnchor xmlns:cdr="http://schemas.openxmlformats.org/drawingml/2006/chartDrawing">
    <cdr:from>
      <cdr:x>0.36087</cdr:x>
      <cdr:y>0.45531</cdr:y>
    </cdr:from>
    <cdr:to>
      <cdr:x>0.63793</cdr:x>
      <cdr:y>0.4921</cdr:y>
    </cdr:to>
    <cdr:sp macro="" textlink="">
      <cdr:nvSpPr>
        <cdr:cNvPr id="5"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1590605" y="2357881"/>
          <a:ext cx="1221172" cy="190481"/>
        </a:xfrm>
        <a:prstGeom xmlns:a="http://schemas.openxmlformats.org/drawingml/2006/main" prst="rect">
          <a:avLst/>
        </a:prstGeom>
        <a:ln xmlns:a="http://schemas.openxmlformats.org/drawingml/2006/main" w="12700">
          <a:solidFill>
            <a:schemeClr val="accent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rgbClr val="DC661D"/>
              </a:solidFill>
            </a:rPr>
            <a:t>Expected Inflation</a:t>
          </a:r>
        </a:p>
      </cdr:txBody>
    </cdr:sp>
  </cdr:relSizeAnchor>
  <cdr:relSizeAnchor xmlns:cdr="http://schemas.openxmlformats.org/drawingml/2006/chartDrawing">
    <cdr:from>
      <cdr:x>0.80216</cdr:x>
      <cdr:y>0.45163</cdr:y>
    </cdr:from>
    <cdr:to>
      <cdr:x>0.82593</cdr:x>
      <cdr:y>0.5436</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flipH="1">
          <a:off x="3535677" y="2338812"/>
          <a:ext cx="104776" cy="476250"/>
        </a:xfrm>
        <a:prstGeom xmlns:a="http://schemas.openxmlformats.org/drawingml/2006/main" prst="straightConnector1">
          <a:avLst/>
        </a:prstGeom>
        <a:ln xmlns:a="http://schemas.openxmlformats.org/drawingml/2006/main" w="19050">
          <a:solidFill>
            <a:srgbClr val="0070C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0.43263</cdr:x>
      <cdr:y>0.4921</cdr:y>
    </cdr:from>
    <cdr:to>
      <cdr:x>0.46505</cdr:x>
      <cdr:y>0.55463</cdr:y>
    </cdr:to>
    <cdr:cxnSp macro="">
      <cdr:nvCxnSpPr>
        <cdr:cNvPr id="8" name="Straight Arrow Connector 7">
          <a:extLst xmlns:a="http://schemas.openxmlformats.org/drawingml/2006/main">
            <a:ext uri="{FF2B5EF4-FFF2-40B4-BE49-F238E27FC236}">
              <a16:creationId xmlns:a16="http://schemas.microsoft.com/office/drawing/2014/main" id="{C0A20854-1FE3-4E86-AC66-C71B3E142F46}"/>
            </a:ext>
          </a:extLst>
        </cdr:cNvPr>
        <cdr:cNvCxnSpPr/>
      </cdr:nvCxnSpPr>
      <cdr:spPr>
        <a:xfrm xmlns:a="http://schemas.openxmlformats.org/drawingml/2006/main" flipH="1">
          <a:off x="1906903" y="2548362"/>
          <a:ext cx="142874" cy="323850"/>
        </a:xfrm>
        <a:prstGeom xmlns:a="http://schemas.openxmlformats.org/drawingml/2006/main" prst="straightConnector1">
          <a:avLst/>
        </a:prstGeom>
        <a:ln xmlns:a="http://schemas.openxmlformats.org/drawingml/2006/main" w="12700">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0.74814</cdr:x>
      <cdr:y>0.89123</cdr:y>
    </cdr:from>
    <cdr:to>
      <cdr:x>0.83674</cdr:x>
      <cdr:y>0.91514</cdr:y>
    </cdr:to>
    <cdr:cxnSp macro="">
      <cdr:nvCxnSpPr>
        <cdr:cNvPr id="10" name="Straight Arrow Connector 9">
          <a:extLst xmlns:a="http://schemas.openxmlformats.org/drawingml/2006/main">
            <a:ext uri="{FF2B5EF4-FFF2-40B4-BE49-F238E27FC236}">
              <a16:creationId xmlns:a16="http://schemas.microsoft.com/office/drawing/2014/main" id="{C0A20854-1FE3-4E86-AC66-C71B3E142F46}"/>
            </a:ext>
          </a:extLst>
        </cdr:cNvPr>
        <cdr:cNvCxnSpPr/>
      </cdr:nvCxnSpPr>
      <cdr:spPr>
        <a:xfrm xmlns:a="http://schemas.openxmlformats.org/drawingml/2006/main" flipV="1">
          <a:off x="3297552" y="4615287"/>
          <a:ext cx="390525" cy="123825"/>
        </a:xfrm>
        <a:prstGeom xmlns:a="http://schemas.openxmlformats.org/drawingml/2006/main" prst="straightConnector1">
          <a:avLst/>
        </a:prstGeom>
        <a:ln xmlns:a="http://schemas.openxmlformats.org/drawingml/2006/main" w="12700">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defRPr sz="1100">
                <a:latin typeface="Arial" pitchFamily="34" charset="0"/>
              </a:defRPr>
            </a:lvl1pPr>
          </a:lstStyle>
          <a:p>
            <a:pPr>
              <a:defRPr/>
            </a:pPr>
            <a:endParaRPr lang="en-US"/>
          </a:p>
        </p:txBody>
      </p:sp>
      <p:sp>
        <p:nvSpPr>
          <p:cNvPr id="13315" name="Rectangle 3"/>
          <p:cNvSpPr>
            <a:spLocks noGrp="1" noChangeArrowheads="1"/>
          </p:cNvSpPr>
          <p:nvPr>
            <p:ph type="dt" sz="quarter" idx="1"/>
          </p:nvPr>
        </p:nvSpPr>
        <p:spPr bwMode="auto">
          <a:xfrm>
            <a:off x="3970734"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lgn="r">
              <a:defRPr sz="1100">
                <a:latin typeface="Arial" pitchFamily="34" charset="0"/>
              </a:defRPr>
            </a:lvl1pPr>
          </a:lstStyle>
          <a:p>
            <a:pPr>
              <a:defRPr/>
            </a:pPr>
            <a:endParaRPr lang="en-US"/>
          </a:p>
        </p:txBody>
      </p:sp>
      <p:sp>
        <p:nvSpPr>
          <p:cNvPr id="13316" name="Rectangle 4"/>
          <p:cNvSpPr>
            <a:spLocks noGrp="1" noChangeArrowheads="1"/>
          </p:cNvSpPr>
          <p:nvPr>
            <p:ph type="ftr" sz="quarter" idx="2"/>
          </p:nvPr>
        </p:nvSpPr>
        <p:spPr bwMode="auto">
          <a:xfrm>
            <a:off x="2"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defRPr sz="1100">
                <a:latin typeface="Arial" pitchFamily="34" charset="0"/>
              </a:defRPr>
            </a:lvl1pPr>
          </a:lstStyle>
          <a:p>
            <a:pPr>
              <a:defRPr/>
            </a:pPr>
            <a:endParaRPr lang="en-US"/>
          </a:p>
        </p:txBody>
      </p:sp>
      <p:sp>
        <p:nvSpPr>
          <p:cNvPr id="13317" name="Rectangle 5"/>
          <p:cNvSpPr>
            <a:spLocks noGrp="1" noChangeArrowheads="1"/>
          </p:cNvSpPr>
          <p:nvPr>
            <p:ph type="sldNum" sz="quarter" idx="3"/>
          </p:nvPr>
        </p:nvSpPr>
        <p:spPr bwMode="auto">
          <a:xfrm>
            <a:off x="3970734"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lgn="r">
              <a:defRPr sz="1100">
                <a:latin typeface="Arial" pitchFamily="34" charset="0"/>
              </a:defRPr>
            </a:lvl1pPr>
          </a:lstStyle>
          <a:p>
            <a:pPr>
              <a:defRPr/>
            </a:pPr>
            <a:fld id="{C9539FE0-93D5-485C-9691-F414A22DEA93}" type="slidenum">
              <a:rPr lang="en-US"/>
              <a:pPr>
                <a:defRPr/>
              </a:pPr>
              <a:t>‹#›</a:t>
            </a:fld>
            <a:endParaRPr lang="en-US"/>
          </a:p>
        </p:txBody>
      </p:sp>
    </p:spTree>
    <p:extLst>
      <p:ext uri="{BB962C8B-B14F-4D97-AF65-F5344CB8AC3E}">
        <p14:creationId xmlns:p14="http://schemas.microsoft.com/office/powerpoint/2010/main" val="2808553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defRPr sz="1100">
                <a:latin typeface="Arial" pitchFamily="34" charset="0"/>
              </a:defRPr>
            </a:lvl1pPr>
          </a:lstStyle>
          <a:p>
            <a:pPr>
              <a:defRPr/>
            </a:pPr>
            <a:endParaRPr lang="en-US"/>
          </a:p>
        </p:txBody>
      </p:sp>
      <p:sp>
        <p:nvSpPr>
          <p:cNvPr id="12291" name="Rectangle 3"/>
          <p:cNvSpPr>
            <a:spLocks noGrp="1" noChangeArrowheads="1"/>
          </p:cNvSpPr>
          <p:nvPr>
            <p:ph type="dt" idx="1"/>
          </p:nvPr>
        </p:nvSpPr>
        <p:spPr bwMode="auto">
          <a:xfrm>
            <a:off x="3970734"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lgn="r">
              <a:defRPr sz="1100">
                <a:latin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345" y="4416102"/>
            <a:ext cx="5607712"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2"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defRPr sz="1100">
                <a:latin typeface="Arial" pitchFamily="34" charset="0"/>
              </a:defRPr>
            </a:lvl1pPr>
          </a:lstStyle>
          <a:p>
            <a:pPr>
              <a:defRPr/>
            </a:pPr>
            <a:endParaRPr lang="en-US"/>
          </a:p>
        </p:txBody>
      </p:sp>
      <p:sp>
        <p:nvSpPr>
          <p:cNvPr id="12295" name="Rectangle 7"/>
          <p:cNvSpPr>
            <a:spLocks noGrp="1" noChangeArrowheads="1"/>
          </p:cNvSpPr>
          <p:nvPr>
            <p:ph type="sldNum" sz="quarter" idx="5"/>
          </p:nvPr>
        </p:nvSpPr>
        <p:spPr bwMode="auto">
          <a:xfrm>
            <a:off x="3970734"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lgn="r">
              <a:defRPr sz="1100">
                <a:latin typeface="Arial" pitchFamily="34" charset="0"/>
              </a:defRPr>
            </a:lvl1pPr>
          </a:lstStyle>
          <a:p>
            <a:pPr>
              <a:defRPr/>
            </a:pPr>
            <a:fld id="{719F38AC-A1FC-47AB-81BE-B8AD59C3D23E}" type="slidenum">
              <a:rPr lang="en-US"/>
              <a:pPr>
                <a:defRPr/>
              </a:pPr>
              <a:t>‹#›</a:t>
            </a:fld>
            <a:endParaRPr lang="en-US"/>
          </a:p>
        </p:txBody>
      </p:sp>
    </p:spTree>
    <p:extLst>
      <p:ext uri="{BB962C8B-B14F-4D97-AF65-F5344CB8AC3E}">
        <p14:creationId xmlns:p14="http://schemas.microsoft.com/office/powerpoint/2010/main" val="115657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1</a:t>
            </a:fld>
            <a:endParaRPr lang="en-US"/>
          </a:p>
        </p:txBody>
      </p:sp>
    </p:spTree>
    <p:extLst>
      <p:ext uri="{BB962C8B-B14F-4D97-AF65-F5344CB8AC3E}">
        <p14:creationId xmlns:p14="http://schemas.microsoft.com/office/powerpoint/2010/main" val="407670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8F73E1-071C-7544-9BDE-63F830A0BBDB}"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7155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a:t>7</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8F73E1-071C-7544-9BDE-63F830A0BBDB}"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5426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a:t>9</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8F73E1-071C-7544-9BDE-63F830A0BBDB}"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76563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a:t>9</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8F73E1-071C-7544-9BDE-63F830A0BBDB}"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93344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a:t>9</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8F73E1-071C-7544-9BDE-63F830A0BBDB}"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69930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18</a:t>
            </a:fld>
            <a:endParaRPr lang="en-US"/>
          </a:p>
        </p:txBody>
      </p:sp>
    </p:spTree>
    <p:extLst>
      <p:ext uri="{BB962C8B-B14F-4D97-AF65-F5344CB8AC3E}">
        <p14:creationId xmlns:p14="http://schemas.microsoft.com/office/powerpoint/2010/main" val="31635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19</a:t>
            </a:fld>
            <a:endParaRPr lang="en-US"/>
          </a:p>
        </p:txBody>
      </p:sp>
    </p:spTree>
    <p:extLst>
      <p:ext uri="{BB962C8B-B14F-4D97-AF65-F5344CB8AC3E}">
        <p14:creationId xmlns:p14="http://schemas.microsoft.com/office/powerpoint/2010/main" val="404543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20</a:t>
            </a:fld>
            <a:endParaRPr lang="en-US"/>
          </a:p>
        </p:txBody>
      </p:sp>
    </p:spTree>
    <p:extLst>
      <p:ext uri="{BB962C8B-B14F-4D97-AF65-F5344CB8AC3E}">
        <p14:creationId xmlns:p14="http://schemas.microsoft.com/office/powerpoint/2010/main" val="3271713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21</a:t>
            </a:fld>
            <a:endParaRPr lang="en-US"/>
          </a:p>
        </p:txBody>
      </p:sp>
    </p:spTree>
    <p:extLst>
      <p:ext uri="{BB962C8B-B14F-4D97-AF65-F5344CB8AC3E}">
        <p14:creationId xmlns:p14="http://schemas.microsoft.com/office/powerpoint/2010/main" val="2389581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27</a:t>
            </a:fld>
            <a:endParaRPr lang="en-US"/>
          </a:p>
        </p:txBody>
      </p:sp>
    </p:spTree>
    <p:extLst>
      <p:ext uri="{BB962C8B-B14F-4D97-AF65-F5344CB8AC3E}">
        <p14:creationId xmlns:p14="http://schemas.microsoft.com/office/powerpoint/2010/main" val="425753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76231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28</a:t>
            </a:fld>
            <a:endParaRPr lang="en-US"/>
          </a:p>
        </p:txBody>
      </p:sp>
    </p:spTree>
    <p:extLst>
      <p:ext uri="{BB962C8B-B14F-4D97-AF65-F5344CB8AC3E}">
        <p14:creationId xmlns:p14="http://schemas.microsoft.com/office/powerpoint/2010/main" val="4257530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29</a:t>
            </a:fld>
            <a:endParaRPr lang="en-US"/>
          </a:p>
        </p:txBody>
      </p:sp>
    </p:spTree>
    <p:extLst>
      <p:ext uri="{BB962C8B-B14F-4D97-AF65-F5344CB8AC3E}">
        <p14:creationId xmlns:p14="http://schemas.microsoft.com/office/powerpoint/2010/main" val="3593414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30</a:t>
            </a:fld>
            <a:endParaRPr lang="en-US"/>
          </a:p>
        </p:txBody>
      </p:sp>
    </p:spTree>
    <p:extLst>
      <p:ext uri="{BB962C8B-B14F-4D97-AF65-F5344CB8AC3E}">
        <p14:creationId xmlns:p14="http://schemas.microsoft.com/office/powerpoint/2010/main" val="4111826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31</a:t>
            </a:fld>
            <a:endParaRPr lang="en-US"/>
          </a:p>
        </p:txBody>
      </p:sp>
    </p:spTree>
    <p:extLst>
      <p:ext uri="{BB962C8B-B14F-4D97-AF65-F5344CB8AC3E}">
        <p14:creationId xmlns:p14="http://schemas.microsoft.com/office/powerpoint/2010/main" val="1852819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841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a:t>9</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8F73E1-071C-7544-9BDE-63F830A0BBDB}"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6863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838706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5</a:t>
            </a:fld>
            <a:endParaRPr lang="en-US"/>
          </a:p>
        </p:txBody>
      </p:sp>
    </p:spTree>
    <p:extLst>
      <p:ext uri="{BB962C8B-B14F-4D97-AF65-F5344CB8AC3E}">
        <p14:creationId xmlns:p14="http://schemas.microsoft.com/office/powerpoint/2010/main" val="60462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9F38AC-A1FC-47AB-81BE-B8AD59C3D23E}" type="slidenum">
              <a:rPr lang="en-US" smtClean="0"/>
              <a:pPr>
                <a:defRPr/>
              </a:pPr>
              <a:t>6</a:t>
            </a:fld>
            <a:endParaRPr lang="en-US"/>
          </a:p>
        </p:txBody>
      </p:sp>
    </p:spTree>
    <p:extLst>
      <p:ext uri="{BB962C8B-B14F-4D97-AF65-F5344CB8AC3E}">
        <p14:creationId xmlns:p14="http://schemas.microsoft.com/office/powerpoint/2010/main" val="771832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10</a:t>
            </a:fld>
            <a:endParaRPr lang="en-US"/>
          </a:p>
        </p:txBody>
      </p:sp>
    </p:spTree>
    <p:extLst>
      <p:ext uri="{BB962C8B-B14F-4D97-AF65-F5344CB8AC3E}">
        <p14:creationId xmlns:p14="http://schemas.microsoft.com/office/powerpoint/2010/main" val="16021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11</a:t>
            </a:fld>
            <a:endParaRPr lang="en-US"/>
          </a:p>
        </p:txBody>
      </p:sp>
    </p:spTree>
    <p:extLst>
      <p:ext uri="{BB962C8B-B14F-4D97-AF65-F5344CB8AC3E}">
        <p14:creationId xmlns:p14="http://schemas.microsoft.com/office/powerpoint/2010/main" val="1579505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12</a:t>
            </a:fld>
            <a:endParaRPr lang="en-US"/>
          </a:p>
        </p:txBody>
      </p:sp>
    </p:spTree>
    <p:extLst>
      <p:ext uri="{BB962C8B-B14F-4D97-AF65-F5344CB8AC3E}">
        <p14:creationId xmlns:p14="http://schemas.microsoft.com/office/powerpoint/2010/main" val="837137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cunamutual.com/blog" TargetMode="External"/><Relationship Id="rId3" Type="http://schemas.openxmlformats.org/officeDocument/2006/relationships/hyperlink" Target="http://www.cunamutual.com/" TargetMode="External"/><Relationship Id="rId7" Type="http://schemas.openxmlformats.org/officeDocument/2006/relationships/hyperlink" Target="https://www.cunamutual.com/linkedin" TargetMode="External"/><Relationship Id="rId12" Type="http://schemas.openxmlformats.org/officeDocument/2006/relationships/image" Target="../media/image14.png"/><Relationship Id="rId2" Type="http://schemas.openxmlformats.org/officeDocument/2006/relationships/image" Target="../media/image6.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www.cunamutual.com/youtube" TargetMode="External"/><Relationship Id="rId5" Type="http://schemas.openxmlformats.org/officeDocument/2006/relationships/hyperlink" Target="https://www.cunamutual.com/twitter" TargetMode="External"/><Relationship Id="rId15" Type="http://schemas.openxmlformats.org/officeDocument/2006/relationships/hyperlink" Target="https://www.cunamutual.com/googleplus" TargetMode="External"/><Relationship Id="rId10" Type="http://schemas.openxmlformats.org/officeDocument/2006/relationships/image" Target="../media/image13.png"/><Relationship Id="rId4" Type="http://schemas.openxmlformats.org/officeDocument/2006/relationships/image" Target="../media/image10.gif"/><Relationship Id="rId9" Type="http://schemas.openxmlformats.org/officeDocument/2006/relationships/hyperlink" Target="https://www.cunamutual.com/facebook" TargetMode="External"/><Relationship Id="rId1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www.cunamutual.com/facebook" TargetMode="External"/><Relationship Id="rId13" Type="http://schemas.openxmlformats.org/officeDocument/2006/relationships/image" Target="../media/image15.png"/><Relationship Id="rId3" Type="http://schemas.openxmlformats.org/officeDocument/2006/relationships/hyperlink" Target="http://www.cunamutual.com/" TargetMode="External"/><Relationship Id="rId7" Type="http://schemas.openxmlformats.org/officeDocument/2006/relationships/image" Target="../media/image12.png"/><Relationship Id="rId12" Type="http://schemas.openxmlformats.org/officeDocument/2006/relationships/hyperlink" Target="https://www.cunamutual.com/blog" TargetMode="External"/><Relationship Id="rId2" Type="http://schemas.openxmlformats.org/officeDocument/2006/relationships/image" Target="../media/image10.gif"/><Relationship Id="rId1" Type="http://schemas.openxmlformats.org/officeDocument/2006/relationships/slideMaster" Target="../slideMasters/slideMaster1.xml"/><Relationship Id="rId6" Type="http://schemas.openxmlformats.org/officeDocument/2006/relationships/hyperlink" Target="https://www.cunamutual.com/linkedin" TargetMode="Externa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hyperlink" Target="https://www.cunamutual.com/youtube" TargetMode="External"/><Relationship Id="rId4" Type="http://schemas.openxmlformats.org/officeDocument/2006/relationships/hyperlink" Target="https://www.cunamutual.com/twitter" TargetMode="External"/><Relationship Id="rId9" Type="http://schemas.openxmlformats.org/officeDocument/2006/relationships/image" Target="../media/image13.png"/><Relationship Id="rId14" Type="http://schemas.openxmlformats.org/officeDocument/2006/relationships/hyperlink" Target="https://www.cunamutual.com/googleplus"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5" name="Rectangle 35"/>
          <p:cNvSpPr>
            <a:spLocks noChangeArrowheads="1"/>
          </p:cNvSpPr>
          <p:nvPr/>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39"/>
          <p:cNvSpPr>
            <a:spLocks noChangeArrowheads="1"/>
          </p:cNvSpPr>
          <p:nvPr/>
        </p:nvSpPr>
        <p:spPr bwMode="auto">
          <a:xfrm>
            <a:off x="0" y="4975225"/>
            <a:ext cx="9144000" cy="269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itle 8"/>
          <p:cNvSpPr>
            <a:spLocks noGrp="1"/>
          </p:cNvSpPr>
          <p:nvPr>
            <p:ph type="ctrTitle" hasCustomPrompt="1"/>
          </p:nvPr>
        </p:nvSpPr>
        <p:spPr>
          <a:xfrm>
            <a:off x="692150" y="2491488"/>
            <a:ext cx="7772400" cy="553998"/>
          </a:xfrm>
        </p:spPr>
        <p:txBody>
          <a:bodyPr lIns="0" tIns="0" rIns="0" bIns="0" anchor="b"/>
          <a:lstStyle>
            <a:lvl1pPr algn="ctr">
              <a:defRPr sz="3600" b="1" baseline="0">
                <a:solidFill>
                  <a:schemeClr val="tx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692150" y="3163889"/>
            <a:ext cx="7772400" cy="1022350"/>
          </a:xfrm>
        </p:spPr>
        <p:txBody>
          <a:bodyPr lIns="0" tIns="0" rIns="0" bIns="0"/>
          <a:lstStyle>
            <a:lvl1pPr marL="0" indent="0" algn="ctr">
              <a:buNone/>
              <a:defRPr sz="2400" baseline="0"/>
            </a:lvl1pPr>
          </a:lstStyle>
          <a:p>
            <a:pPr lvl="0"/>
            <a:r>
              <a:rPr lang="en-US" dirty="0"/>
              <a:t>Cover Slide Subtitle</a:t>
            </a:r>
          </a:p>
        </p:txBody>
      </p:sp>
      <p:sp>
        <p:nvSpPr>
          <p:cNvPr id="6" name="Rectangle 38"/>
          <p:cNvSpPr>
            <a:spLocks noChangeArrowheads="1"/>
          </p:cNvSpPr>
          <p:nvPr/>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4"/>
          <p:cNvSpPr/>
          <p:nvPr userDrawn="1"/>
        </p:nvSpPr>
        <p:spPr>
          <a:xfrm>
            <a:off x="0" y="5029816"/>
            <a:ext cx="9144000" cy="1828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40"/>
          <p:cNvSpPr txBox="1">
            <a:spLocks noChangeArrowheads="1"/>
          </p:cNvSpPr>
          <p:nvPr userDrawn="1"/>
        </p:nvSpPr>
        <p:spPr bwMode="auto">
          <a:xfrm>
            <a:off x="74613" y="6286165"/>
            <a:ext cx="3937000" cy="41549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700" dirty="0">
                <a:solidFill>
                  <a:schemeClr val="bg1"/>
                </a:solidFill>
                <a:latin typeface="Arial Narrow" pitchFamily="34" charset="0"/>
                <a:cs typeface="+mn-cs"/>
              </a:rPr>
              <a:t>CUNA Mutual Group Proprietary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Reproduction, Adaptation or Distribution Prohibited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 2018 CUNA Mutual Group,</a:t>
            </a:r>
            <a:r>
              <a:rPr lang="en-US" sz="700" baseline="0" dirty="0">
                <a:solidFill>
                  <a:schemeClr val="bg1"/>
                </a:solidFill>
                <a:latin typeface="Arial Narrow" pitchFamily="34" charset="0"/>
                <a:cs typeface="+mn-cs"/>
              </a:rPr>
              <a:t> All Rights Reserved.</a:t>
            </a:r>
            <a:endParaRPr lang="en-US" sz="700" dirty="0">
              <a:solidFill>
                <a:schemeClr val="bg1"/>
              </a:solidFill>
              <a:latin typeface="Arial Narrow" pitchFamily="34" charset="0"/>
              <a:cs typeface="+mn-cs"/>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3842" y="5367649"/>
            <a:ext cx="2057400" cy="1028700"/>
          </a:xfrm>
          <a:prstGeom prst="rect">
            <a:avLst/>
          </a:prstGeom>
        </p:spPr>
      </p:pic>
    </p:spTree>
    <p:extLst>
      <p:ext uri="{BB962C8B-B14F-4D97-AF65-F5344CB8AC3E}">
        <p14:creationId xmlns:p14="http://schemas.microsoft.com/office/powerpoint/2010/main" val="321972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7350" y="180025"/>
            <a:ext cx="8229600" cy="492443"/>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387350" y="1040131"/>
            <a:ext cx="4046538"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86292" y="1040131"/>
            <a:ext cx="4048125"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050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590554"/>
            <a:ext cx="9144000" cy="66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361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_Slide_1">
    <p:spTree>
      <p:nvGrpSpPr>
        <p:cNvPr id="1" name=""/>
        <p:cNvGrpSpPr/>
        <p:nvPr/>
      </p:nvGrpSpPr>
      <p:grpSpPr>
        <a:xfrm>
          <a:off x="0" y="0"/>
          <a:ext cx="0" cy="0"/>
          <a:chOff x="0" y="0"/>
          <a:chExt cx="0" cy="0"/>
        </a:xfrm>
      </p:grpSpPr>
      <p:grpSp>
        <p:nvGrpSpPr>
          <p:cNvPr id="11" name="Group 10"/>
          <p:cNvGrpSpPr/>
          <p:nvPr userDrawn="1"/>
        </p:nvGrpSpPr>
        <p:grpSpPr>
          <a:xfrm flipH="1">
            <a:off x="-1" y="2"/>
            <a:ext cx="9144001" cy="6857999"/>
            <a:chOff x="749787" y="1627613"/>
            <a:chExt cx="9303009" cy="4145455"/>
          </a:xfrm>
        </p:grpSpPr>
        <p:sp>
          <p:nvSpPr>
            <p:cNvPr id="25" name="Right Triangle 24"/>
            <p:cNvSpPr/>
            <p:nvPr userDrawn="1"/>
          </p:nvSpPr>
          <p:spPr>
            <a:xfrm rot="16200000">
              <a:off x="7675538" y="3394724"/>
              <a:ext cx="1943676" cy="281084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cxnSp>
        <p:nvCxnSpPr>
          <p:cNvPr id="18" name="Straight Connector 17"/>
          <p:cNvCxnSpPr/>
          <p:nvPr userDrawn="1"/>
        </p:nvCxnSpPr>
        <p:spPr>
          <a:xfrm>
            <a:off x="988054" y="3339682"/>
            <a:ext cx="1717097" cy="0"/>
          </a:xfrm>
          <a:prstGeom prst="line">
            <a:avLst/>
          </a:prstGeom>
          <a:solidFill>
            <a:schemeClr val="accent2">
              <a:alpha val="8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3" name="Text Placeholder 2"/>
          <p:cNvSpPr>
            <a:spLocks noGrp="1"/>
          </p:cNvSpPr>
          <p:nvPr>
            <p:ph type="body" sz="quarter" idx="10"/>
          </p:nvPr>
        </p:nvSpPr>
        <p:spPr>
          <a:xfrm>
            <a:off x="891868" y="1561555"/>
            <a:ext cx="4942048" cy="1691640"/>
          </a:xfrm>
        </p:spPr>
        <p:txBody>
          <a:bodyPr anchor="b"/>
          <a:lstStyle>
            <a:lvl1pPr marL="0" indent="0">
              <a:buNone/>
              <a:defRPr lang="en-US" sz="4000" b="1" baseline="0" dirty="0">
                <a:solidFill>
                  <a:schemeClr val="accent1"/>
                </a:solidFill>
                <a:latin typeface="Rockwell" panose="02060603020205020403" pitchFamily="18" charset="0"/>
                <a:ea typeface="+mn-ea"/>
                <a:cs typeface="+mn-cs"/>
              </a:defRPr>
            </a:lvl1pPr>
          </a:lstStyle>
          <a:p>
            <a:pPr lvl="0"/>
            <a:r>
              <a:rPr lang="en-US"/>
              <a:t>Click to edit Master text styles</a:t>
            </a:r>
          </a:p>
        </p:txBody>
      </p:sp>
      <p:sp>
        <p:nvSpPr>
          <p:cNvPr id="20" name="Text Placeholder 2"/>
          <p:cNvSpPr>
            <a:spLocks noGrp="1"/>
          </p:cNvSpPr>
          <p:nvPr>
            <p:ph type="body" sz="quarter" idx="11"/>
          </p:nvPr>
        </p:nvSpPr>
        <p:spPr>
          <a:xfrm>
            <a:off x="891868" y="3744685"/>
            <a:ext cx="4942048" cy="1691640"/>
          </a:xfrm>
        </p:spPr>
        <p:txBody>
          <a:bodyPr anchor="t"/>
          <a:lstStyle>
            <a:lvl1pPr marL="0" indent="0">
              <a:buNone/>
              <a:defRPr lang="en-US" sz="2000" dirty="0">
                <a:solidFill>
                  <a:schemeClr val="tx2"/>
                </a:solidFill>
                <a:latin typeface="+mn-lt"/>
                <a:ea typeface="+mn-ea"/>
                <a:cs typeface="+mn-cs"/>
              </a:defRPr>
            </a:lvl1pPr>
          </a:lstStyle>
          <a:p>
            <a:pPr lvl="0"/>
            <a:r>
              <a:rPr lang="en-US"/>
              <a:t>Click to edit Master text styles</a:t>
            </a:r>
          </a:p>
        </p:txBody>
      </p:sp>
      <p:grpSp>
        <p:nvGrpSpPr>
          <p:cNvPr id="33" name="Group 32"/>
          <p:cNvGrpSpPr/>
          <p:nvPr userDrawn="1"/>
        </p:nvGrpSpPr>
        <p:grpSpPr>
          <a:xfrm>
            <a:off x="0" y="6345034"/>
            <a:ext cx="9144004" cy="512968"/>
            <a:chOff x="0" y="5287528"/>
            <a:chExt cx="10160004" cy="427473"/>
          </a:xfrm>
        </p:grpSpPr>
        <p:sp>
          <p:nvSpPr>
            <p:cNvPr id="34" name="Rectangle 33"/>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 name="Picture 16"/>
          <p:cNvPicPr>
            <a:picLocks noChangeAspect="1"/>
          </p:cNvPicPr>
          <p:nvPr userDrawn="1"/>
        </p:nvPicPr>
        <p:blipFill rotWithShape="1">
          <a:blip r:embed="rId2"/>
          <a:srcRect l="3557" b="21347"/>
          <a:stretch/>
        </p:blipFill>
        <p:spPr>
          <a:xfrm>
            <a:off x="-1" y="3814098"/>
            <a:ext cx="2682896" cy="2549077"/>
          </a:xfrm>
          <a:prstGeom prst="rect">
            <a:avLst/>
          </a:prstGeom>
        </p:spPr>
      </p:pic>
      <p:sp>
        <p:nvSpPr>
          <p:cNvPr id="21"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1"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21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_Slide_2">
    <p:spTree>
      <p:nvGrpSpPr>
        <p:cNvPr id="1" name=""/>
        <p:cNvGrpSpPr/>
        <p:nvPr/>
      </p:nvGrpSpPr>
      <p:grpSpPr>
        <a:xfrm>
          <a:off x="0" y="0"/>
          <a:ext cx="0" cy="0"/>
          <a:chOff x="0" y="0"/>
          <a:chExt cx="0" cy="0"/>
        </a:xfrm>
      </p:grpSpPr>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Rectangle 7"/>
          <p:cNvSpPr>
            <a:spLocks noChangeArrowheads="1"/>
          </p:cNvSpPr>
          <p:nvPr userDrawn="1"/>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0"/>
            <a:ext cx="9144000" cy="632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1806844" y="3988786"/>
            <a:ext cx="5394960" cy="209725"/>
            <a:chOff x="1806844" y="3988785"/>
            <a:chExt cx="5394960" cy="209725"/>
          </a:xfrm>
        </p:grpSpPr>
        <p:cxnSp>
          <p:nvCxnSpPr>
            <p:cNvPr id="15" name="Straight Connector 14"/>
            <p:cNvCxnSpPr/>
            <p:nvPr/>
          </p:nvCxnSpPr>
          <p:spPr>
            <a:xfrm>
              <a:off x="1806844" y="3988785"/>
              <a:ext cx="539496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Isosceles Triangle 1"/>
            <p:cNvSpPr/>
            <p:nvPr userDrawn="1"/>
          </p:nvSpPr>
          <p:spPr>
            <a:xfrm flipV="1">
              <a:off x="4128690" y="3988785"/>
              <a:ext cx="647260" cy="209725"/>
            </a:xfrm>
            <a:prstGeom prst="triangle">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p:cNvSpPr>
            <a:spLocks noGrp="1"/>
          </p:cNvSpPr>
          <p:nvPr>
            <p:ph type="body" sz="quarter" idx="10" hasCustomPrompt="1"/>
          </p:nvPr>
        </p:nvSpPr>
        <p:spPr>
          <a:xfrm>
            <a:off x="1460091" y="1661020"/>
            <a:ext cx="6026190" cy="2244230"/>
          </a:xfrm>
        </p:spPr>
        <p:txBody>
          <a:bodyPr anchor="b" anchorCtr="0"/>
          <a:lstStyle>
            <a:lvl1pPr marL="0" indent="0" algn="ctr">
              <a:buNone/>
              <a:defRPr sz="4800">
                <a:solidFill>
                  <a:schemeClr val="bg1"/>
                </a:solidFill>
                <a:latin typeface="Rockwell" panose="02060603020205020403" pitchFamily="18" charset="0"/>
              </a:defRPr>
            </a:lvl1pPr>
            <a:lvl2pPr marL="195260" indent="0">
              <a:buNone/>
              <a:defRPr/>
            </a:lvl2pPr>
            <a:lvl3pPr marL="434971" indent="0">
              <a:buNone/>
              <a:defRPr/>
            </a:lvl3pPr>
            <a:lvl4pPr marL="615944" indent="0">
              <a:buNone/>
              <a:defRPr/>
            </a:lvl4pPr>
            <a:lvl5pPr marL="841365" indent="0">
              <a:buNone/>
              <a:defRPr/>
            </a:lvl5pPr>
          </a:lstStyle>
          <a:p>
            <a:pPr lvl="0"/>
            <a:r>
              <a:rPr lang="en-US" sz="4800" b="0" spc="300" baseline="0" dirty="0">
                <a:solidFill>
                  <a:schemeClr val="bg1"/>
                </a:solidFill>
                <a:latin typeface="Rockwell" panose="02060603020205020403" pitchFamily="18" charset="0"/>
              </a:rPr>
              <a:t>Click to Edit Transition Slide Title</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13587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_Slide_3">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8"/>
          <p:cNvSpPr>
            <a:spLocks noChangeArrowheads="1"/>
          </p:cNvSpPr>
          <p:nvPr/>
        </p:nvSpPr>
        <p:spPr bwMode="auto">
          <a:xfrm rot="5400000">
            <a:off x="4485481" y="-4424021"/>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7"/>
          <p:cNvSpPr>
            <a:spLocks noChangeArrowheads="1"/>
          </p:cNvSpPr>
          <p:nvPr/>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4" name="Rectangle 28"/>
          <p:cNvSpPr>
            <a:spLocks noChangeArrowheads="1"/>
          </p:cNvSpPr>
          <p:nvPr/>
        </p:nvSpPr>
        <p:spPr bwMode="auto">
          <a:xfrm>
            <a:off x="0" y="1589"/>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Title 1"/>
          <p:cNvSpPr>
            <a:spLocks noGrp="1"/>
          </p:cNvSpPr>
          <p:nvPr>
            <p:ph type="title" hasCustomPrompt="1"/>
          </p:nvPr>
        </p:nvSpPr>
        <p:spPr>
          <a:xfrm>
            <a:off x="722313" y="4406901"/>
            <a:ext cx="7772400" cy="707886"/>
          </a:xfrm>
        </p:spPr>
        <p:txBody>
          <a:bodyPr anchor="t"/>
          <a:lstStyle>
            <a:lvl1pPr algn="l">
              <a:defRPr sz="4000" b="1" cap="all"/>
            </a:lvl1pPr>
          </a:lstStyle>
          <a:p>
            <a:r>
              <a:rPr lang="en-US" dirty="0"/>
              <a:t>Click to edit title</a:t>
            </a:r>
          </a:p>
        </p:txBody>
      </p:sp>
      <p:sp>
        <p:nvSpPr>
          <p:cNvPr id="12"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2">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text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6638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_Slide_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0" y="2743202"/>
            <a:ext cx="8229600" cy="443198"/>
          </a:xfrm>
        </p:spPr>
        <p:txBody>
          <a:bodyPr lIns="0" tIns="0" rIns="0" bIns="0" anchor="b"/>
          <a:lstStyle>
            <a:lvl1pPr algn="ctr" rtl="0" eaLnBrk="0" fontAlgn="base" hangingPunct="0">
              <a:lnSpc>
                <a:spcPct val="90000"/>
              </a:lnSpc>
              <a:spcBef>
                <a:spcPct val="0"/>
              </a:spcBef>
              <a:spcAft>
                <a:spcPct val="0"/>
              </a:spcAft>
              <a:defRPr lang="en-US" sz="3200" b="1" kern="1200" dirty="0">
                <a:solidFill>
                  <a:schemeClr val="tx1"/>
                </a:solidFill>
                <a:latin typeface="Rockwell" panose="02060603020205020403" pitchFamily="18" charset="0"/>
                <a:ea typeface="+mj-ea"/>
                <a:cs typeface="+mj-cs"/>
              </a:defRPr>
            </a:lvl1pPr>
          </a:lstStyle>
          <a:p>
            <a:r>
              <a:rPr lang="en-US" dirty="0"/>
              <a:t>Optional Transition Slide Title</a:t>
            </a:r>
          </a:p>
        </p:txBody>
      </p:sp>
      <p:sp>
        <p:nvSpPr>
          <p:cNvPr id="3" name="Content Placeholder 2"/>
          <p:cNvSpPr>
            <a:spLocks noGrp="1"/>
          </p:cNvSpPr>
          <p:nvPr>
            <p:ph idx="1" hasCustomPrompt="1"/>
          </p:nvPr>
        </p:nvSpPr>
        <p:spPr>
          <a:xfrm>
            <a:off x="387354" y="3291843"/>
            <a:ext cx="8247063" cy="2590801"/>
          </a:xfrm>
        </p:spPr>
        <p:txBody>
          <a:bodyPr lIns="0" tIns="0" rIns="0" bIns="0"/>
          <a:lstStyle>
            <a:lvl1pPr marL="0" indent="0" algn="ctr">
              <a:buNone/>
              <a:defRPr lang="en-US" sz="2400" baseline="0" dirty="0" smtClean="0">
                <a:solidFill>
                  <a:schemeClr val="tx1"/>
                </a:solidFill>
                <a:latin typeface="+mn-lt"/>
                <a:ea typeface="+mn-ea"/>
                <a:cs typeface="+mn-cs"/>
              </a:defRPr>
            </a:lvl1pPr>
            <a:lvl2pPr algn="ctr">
              <a:defRPr/>
            </a:lvl2pPr>
            <a:lvl3pPr algn="ctr">
              <a:defRPr/>
            </a:lvl3pPr>
            <a:lvl4pPr algn="ctr">
              <a:defRPr/>
            </a:lvl4pPr>
            <a:lvl5pPr algn="ctr">
              <a:defRPr/>
            </a:lvl5pPr>
          </a:lstStyle>
          <a:p>
            <a:pPr lvl="0"/>
            <a:r>
              <a:rPr lang="en-US" dirty="0"/>
              <a:t>Optional Transition Slide Subtitle</a:t>
            </a:r>
          </a:p>
        </p:txBody>
      </p:sp>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7"/>
          <p:cNvSpPr>
            <a:spLocks noChangeArrowheads="1"/>
          </p:cNvSpPr>
          <p:nvPr userDrawn="1"/>
        </p:nvSpPr>
        <p:spPr bwMode="auto">
          <a:xfrm rot="16200000" flipV="1">
            <a:off x="4446591"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6143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2">
    <p:spTree>
      <p:nvGrpSpPr>
        <p:cNvPr id="1" name=""/>
        <p:cNvGrpSpPr/>
        <p:nvPr/>
      </p:nvGrpSpPr>
      <p:grpSpPr>
        <a:xfrm>
          <a:off x="0" y="0"/>
          <a:ext cx="0" cy="0"/>
          <a:chOff x="0" y="0"/>
          <a:chExt cx="0" cy="0"/>
        </a:xfrm>
      </p:grpSpPr>
      <p:sp>
        <p:nvSpPr>
          <p:cNvPr id="14" name="Right Triangle 13"/>
          <p:cNvSpPr/>
          <p:nvPr userDrawn="1"/>
        </p:nvSpPr>
        <p:spPr>
          <a:xfrm rot="16200000">
            <a:off x="3988384" y="1171157"/>
            <a:ext cx="4759520" cy="555171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3"/>
          <p:cNvSpPr>
            <a:spLocks noGrp="1"/>
          </p:cNvSpPr>
          <p:nvPr>
            <p:ph sz="half" idx="10"/>
          </p:nvPr>
        </p:nvSpPr>
        <p:spPr>
          <a:xfrm>
            <a:off x="5153298" y="2873829"/>
            <a:ext cx="3664132" cy="3150827"/>
          </a:xfrm>
        </p:spPr>
        <p:txBody>
          <a:bodyPr anchor="b"/>
          <a:lstStyle>
            <a:lvl1pPr marL="0" indent="0" algn="r">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3" name="Content Placeholder 2"/>
          <p:cNvSpPr>
            <a:spLocks noGrp="1"/>
          </p:cNvSpPr>
          <p:nvPr>
            <p:ph idx="1"/>
          </p:nvPr>
        </p:nvSpPr>
        <p:spPr>
          <a:xfrm>
            <a:off x="387354" y="733431"/>
            <a:ext cx="8247063" cy="4752976"/>
          </a:xfrm>
        </p:spPr>
        <p:txBody>
          <a:bodyPr anchor="t"/>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8"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49466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23938" t="38194"/>
          <a:stretch/>
        </p:blipFill>
        <p:spPr>
          <a:xfrm>
            <a:off x="0" y="-1"/>
            <a:ext cx="9144000" cy="6371027"/>
          </a:xfrm>
          <a:prstGeom prst="rect">
            <a:avLst/>
          </a:prstGeom>
        </p:spPr>
      </p:pic>
      <p:sp>
        <p:nvSpPr>
          <p:cNvPr id="25" name="Content Placeholder 5"/>
          <p:cNvSpPr>
            <a:spLocks noGrp="1"/>
          </p:cNvSpPr>
          <p:nvPr>
            <p:ph sz="quarter" idx="4"/>
          </p:nvPr>
        </p:nvSpPr>
        <p:spPr>
          <a:xfrm>
            <a:off x="2593123" y="1588770"/>
            <a:ext cx="5687498" cy="4380547"/>
          </a:xfrm>
        </p:spPr>
        <p:txBody>
          <a:bodyPr anchor="ctr"/>
          <a:lstStyle>
            <a:lvl1pPr marL="0" indent="0">
              <a:buNone/>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p:cNvSpPr>
            <a:spLocks noGrp="1"/>
          </p:cNvSpPr>
          <p:nvPr>
            <p:ph type="title"/>
          </p:nvPr>
        </p:nvSpPr>
        <p:spPr>
          <a:xfrm>
            <a:off x="218326" y="154787"/>
            <a:ext cx="3424986" cy="892552"/>
          </a:xfrm>
        </p:spPr>
        <p:txBody>
          <a:bodyPr anchor="t"/>
          <a:lstStyle/>
          <a:p>
            <a:r>
              <a:rPr lang="en-US"/>
              <a:t>Click to edit Master title style</a:t>
            </a:r>
            <a:endParaRPr lang="en-US" dirty="0"/>
          </a:p>
        </p:txBody>
      </p:sp>
      <p:sp>
        <p:nvSpPr>
          <p:cNvPr id="1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5"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80906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7"/>
          <p:cNvSpPr>
            <a:spLocks noChangeArrowheads="1"/>
          </p:cNvSpPr>
          <p:nvPr/>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12" name="Rectangle 11"/>
          <p:cNvSpPr/>
          <p:nvPr userDrawn="1"/>
        </p:nvSpPr>
        <p:spPr>
          <a:xfrm>
            <a:off x="1" y="554"/>
            <a:ext cx="3621024" cy="6324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userDrawn="1"/>
        </p:nvSpPr>
        <p:spPr>
          <a:xfrm rot="5400000">
            <a:off x="3384035" y="1775378"/>
            <a:ext cx="695033" cy="2210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0" hasCustomPrompt="1"/>
          </p:nvPr>
        </p:nvSpPr>
        <p:spPr>
          <a:xfrm>
            <a:off x="587376" y="822121"/>
            <a:ext cx="2709863" cy="2869370"/>
          </a:xfrm>
        </p:spPr>
        <p:txBody>
          <a:bodyPr/>
          <a:lstStyle>
            <a:lvl1pPr marL="0" indent="0">
              <a:buNone/>
              <a:defRPr sz="4400" strike="noStrike" baseline="0">
                <a:solidFill>
                  <a:schemeClr val="bg1"/>
                </a:solidFill>
                <a:latin typeface="Rockwell" panose="02060603020205020403" pitchFamily="18" charset="0"/>
              </a:defRPr>
            </a:lvl1pPr>
          </a:lstStyle>
          <a:p>
            <a:pPr lvl="0"/>
            <a:r>
              <a:rPr lang="en-US" dirty="0"/>
              <a:t>Click to Edit Title</a:t>
            </a:r>
          </a:p>
        </p:txBody>
      </p:sp>
      <p:sp>
        <p:nvSpPr>
          <p:cNvPr id="17" name="Content Placeholder 16"/>
          <p:cNvSpPr>
            <a:spLocks noGrp="1"/>
          </p:cNvSpPr>
          <p:nvPr>
            <p:ph sz="quarter" idx="11" hasCustomPrompt="1"/>
          </p:nvPr>
        </p:nvSpPr>
        <p:spPr>
          <a:xfrm>
            <a:off x="4429388" y="828676"/>
            <a:ext cx="4194175" cy="52006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65804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76246"/>
            <a:ext cx="8229600" cy="49244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003624"/>
            <a:ext cx="4040188" cy="639762"/>
          </a:xfrm>
        </p:spPr>
        <p:txBody>
          <a:bodyPr anchor="b"/>
          <a:lstStyle>
            <a:lvl1pPr marL="0" indent="0">
              <a:buNone/>
              <a:defRPr lang="en-US" sz="2000" b="1" kern="120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643379"/>
            <a:ext cx="4040188"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8829" y="1003624"/>
            <a:ext cx="4041775" cy="639762"/>
          </a:xfrm>
        </p:spPr>
        <p:txBody>
          <a:bodyPr anchor="b"/>
          <a:lstStyle>
            <a:lvl1pPr marL="0" indent="0">
              <a:buNone/>
              <a:defRPr lang="en-US" sz="2000" b="1" kern="1200" dirty="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68829" y="1643379"/>
            <a:ext cx="4041775"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142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2476501" y="3119033"/>
            <a:ext cx="5782361"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2485030" y="3791433"/>
            <a:ext cx="5782361"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1890033" y="-14423"/>
            <a:ext cx="1023194"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2913227" y="-14423"/>
            <a:ext cx="621536"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05877" y="851626"/>
            <a:ext cx="3858768" cy="44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40"/>
          <p:cNvSpPr txBox="1">
            <a:spLocks noChangeArrowheads="1"/>
          </p:cNvSpPr>
          <p:nvPr userDrawn="1"/>
        </p:nvSpPr>
        <p:spPr bwMode="auto">
          <a:xfrm>
            <a:off x="3759230" y="6512333"/>
            <a:ext cx="5206046"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9144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5312904"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22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har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l="11042" r="10572"/>
          <a:stretch/>
        </p:blipFill>
        <p:spPr>
          <a:xfrm>
            <a:off x="0" y="0"/>
            <a:ext cx="9144000" cy="6335714"/>
          </a:xfrm>
          <a:prstGeom prst="rect">
            <a:avLst/>
          </a:prstGeom>
        </p:spPr>
      </p:pic>
      <p:sp>
        <p:nvSpPr>
          <p:cNvPr id="6" name="Title 5"/>
          <p:cNvSpPr>
            <a:spLocks noGrp="1"/>
          </p:cNvSpPr>
          <p:nvPr>
            <p:ph type="title"/>
          </p:nvPr>
        </p:nvSpPr>
        <p:spPr>
          <a:xfrm>
            <a:off x="387350" y="1453198"/>
            <a:ext cx="2375444" cy="1292662"/>
          </a:xfrm>
        </p:spPr>
        <p:txBody>
          <a:bodyPr anchor="t"/>
          <a:lstStyle>
            <a:lvl1pPr>
              <a:defRPr>
                <a:solidFill>
                  <a:schemeClr val="bg1"/>
                </a:solidFill>
              </a:defRPr>
            </a:lvl1pPr>
          </a:lstStyle>
          <a:p>
            <a:r>
              <a:rPr lang="en-US"/>
              <a:t>Click to edit Master title style</a:t>
            </a:r>
            <a:endParaRPr lang="en-US" dirty="0"/>
          </a:p>
        </p:txBody>
      </p:sp>
      <p:sp>
        <p:nvSpPr>
          <p:cNvPr id="13" name="Chart Placeholder 2"/>
          <p:cNvSpPr>
            <a:spLocks noGrp="1"/>
          </p:cNvSpPr>
          <p:nvPr>
            <p:ph type="chart" sz="quarter" idx="13"/>
          </p:nvPr>
        </p:nvSpPr>
        <p:spPr>
          <a:xfrm>
            <a:off x="4784598" y="1170965"/>
            <a:ext cx="3736467" cy="3409744"/>
          </a:xfrm>
          <a:prstGeom prst="rect">
            <a:avLst/>
          </a:prstGeom>
        </p:spPr>
        <p:txBody>
          <a:bodyPr/>
          <a:lstStyle>
            <a:lvl1pPr marL="0" indent="0" algn="ctr">
              <a:buNone/>
              <a:defRPr>
                <a:solidFill>
                  <a:schemeClr val="tx1"/>
                </a:solidFill>
                <a:latin typeface="+mn-lt"/>
              </a:defRPr>
            </a:lvl1pPr>
          </a:lstStyle>
          <a:p>
            <a:r>
              <a:rPr lang="en-US"/>
              <a:t>Click icon to add chart</a:t>
            </a:r>
            <a:endParaRPr lang="en-US" dirty="0"/>
          </a:p>
        </p:txBody>
      </p:sp>
      <p:sp>
        <p:nvSpPr>
          <p:cNvPr id="14" name="Text Placeholder 4"/>
          <p:cNvSpPr>
            <a:spLocks noGrp="1"/>
          </p:cNvSpPr>
          <p:nvPr>
            <p:ph type="body" sz="quarter" idx="14" hasCustomPrompt="1"/>
          </p:nvPr>
        </p:nvSpPr>
        <p:spPr>
          <a:xfrm>
            <a:off x="4544568" y="478039"/>
            <a:ext cx="4216527" cy="614933"/>
          </a:xfrm>
          <a:prstGeom prst="rect">
            <a:avLst/>
          </a:prstGeom>
        </p:spPr>
        <p:txBody>
          <a:bodyPr anchor="ctr"/>
          <a:lstStyle>
            <a:lvl1pPr marL="0" indent="0" algn="ctr" defTabSz="914364" rtl="0" eaLnBrk="1" latinLnBrk="0" hangingPunct="1">
              <a:lnSpc>
                <a:spcPct val="95000"/>
              </a:lnSpc>
              <a:buNone/>
              <a:defRPr lang="en-US" sz="1600" b="1" kern="1200" dirty="0" smtClean="0">
                <a:solidFill>
                  <a:schemeClr val="tx1"/>
                </a:solidFill>
                <a:latin typeface="Rockwell" panose="02060603020205020403" pitchFamily="18" charset="0"/>
                <a:ea typeface="+mn-ea"/>
                <a:cs typeface="+mn-cs"/>
              </a:defRPr>
            </a:lvl1pPr>
          </a:lstStyle>
          <a:p>
            <a:pPr lvl="0"/>
            <a:r>
              <a:rPr lang="en-US" dirty="0"/>
              <a:t>CLICK TO EDIT MASTER TEXT STYLES</a:t>
            </a:r>
          </a:p>
        </p:txBody>
      </p:sp>
      <p:sp>
        <p:nvSpPr>
          <p:cNvPr id="19" name="Content Placeholder 3"/>
          <p:cNvSpPr>
            <a:spLocks noGrp="1"/>
          </p:cNvSpPr>
          <p:nvPr>
            <p:ph sz="half" idx="2"/>
          </p:nvPr>
        </p:nvSpPr>
        <p:spPr>
          <a:xfrm>
            <a:off x="381000" y="2906713"/>
            <a:ext cx="4040188" cy="3163163"/>
          </a:xfrm>
        </p:spPr>
        <p:txBody>
          <a:bodyPr/>
          <a:lstStyle>
            <a:lvl1pPr marL="0" indent="0">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Rectangle 35"/>
          <p:cNvSpPr/>
          <p:nvPr userDrawn="1"/>
        </p:nvSpPr>
        <p:spPr>
          <a:xfrm>
            <a:off x="0" y="6357259"/>
            <a:ext cx="9144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5"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78437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with Image_3">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bwMode="auto">
          <a:xfrm>
            <a:off x="-20548" y="-7938"/>
            <a:ext cx="4733301" cy="6369051"/>
          </a:xfrm>
          <a:custGeom>
            <a:avLst/>
            <a:gdLst>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530752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3438758 w 7332663"/>
              <a:gd name="connsiteY4" fmla="*/ 6348503 h 6369051"/>
              <a:gd name="connsiteX5" fmla="*/ 588919 w 7332663"/>
              <a:gd name="connsiteY5" fmla="*/ 6369051 h 6369051"/>
              <a:gd name="connsiteX6" fmla="*/ 0 w 7332663"/>
              <a:gd name="connsiteY6" fmla="*/ 4023251 h 6369051"/>
              <a:gd name="connsiteX7" fmla="*/ 0 w 7332663"/>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0 w 4733301"/>
              <a:gd name="connsiteY6" fmla="*/ 4023251 h 6369051"/>
              <a:gd name="connsiteX7" fmla="*/ 0 w 4733301"/>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10274 w 4733301"/>
              <a:gd name="connsiteY6" fmla="*/ 3961606 h 6369051"/>
              <a:gd name="connsiteX7" fmla="*/ 0 w 4733301"/>
              <a:gd name="connsiteY7" fmla="*/ 0 h 636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301" h="6369051">
                <a:moveTo>
                  <a:pt x="0" y="0"/>
                </a:moveTo>
                <a:lnTo>
                  <a:pt x="3445740" y="0"/>
                </a:lnTo>
                <a:lnTo>
                  <a:pt x="3911369" y="2294429"/>
                </a:lnTo>
                <a:lnTo>
                  <a:pt x="4733301" y="6348503"/>
                </a:lnTo>
                <a:lnTo>
                  <a:pt x="3438758" y="6348503"/>
                </a:lnTo>
                <a:lnTo>
                  <a:pt x="588919" y="6369051"/>
                </a:lnTo>
                <a:lnTo>
                  <a:pt x="10274" y="3961606"/>
                </a:lnTo>
                <a:cubicBezTo>
                  <a:pt x="6849" y="2641071"/>
                  <a:pt x="3425" y="1320535"/>
                  <a:pt x="0" y="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None/>
              <a:defRPr/>
            </a:lvl1pPr>
          </a:lstStyle>
          <a:p>
            <a:r>
              <a:rPr lang="en-US" dirty="0"/>
              <a:t>CLICK TO ADD PICTURE</a:t>
            </a:r>
          </a:p>
        </p:txBody>
      </p:sp>
      <p:sp>
        <p:nvSpPr>
          <p:cNvPr id="11" name="Freeform 5"/>
          <p:cNvSpPr>
            <a:spLocks/>
          </p:cNvSpPr>
          <p:nvPr userDrawn="1"/>
        </p:nvSpPr>
        <p:spPr bwMode="auto">
          <a:xfrm flipV="1">
            <a:off x="3456264" y="-1"/>
            <a:ext cx="4786398" cy="6867864"/>
          </a:xfrm>
          <a:custGeom>
            <a:avLst/>
            <a:gdLst>
              <a:gd name="T0" fmla="*/ 3752 w 3752"/>
              <a:gd name="T1" fmla="*/ 4345 h 4345"/>
              <a:gd name="T2" fmla="*/ 0 w 3752"/>
              <a:gd name="T3" fmla="*/ 4345 h 4345"/>
              <a:gd name="T4" fmla="*/ 1094 w 3752"/>
              <a:gd name="T5" fmla="*/ 0 h 4345"/>
              <a:gd name="T6" fmla="*/ 3752 w 3752"/>
              <a:gd name="T7" fmla="*/ 0 h 4345"/>
              <a:gd name="T8" fmla="*/ 3752 w 3752"/>
              <a:gd name="T9" fmla="*/ 4345 h 4345"/>
            </a:gdLst>
            <a:ahLst/>
            <a:cxnLst>
              <a:cxn ang="0">
                <a:pos x="T0" y="T1"/>
              </a:cxn>
              <a:cxn ang="0">
                <a:pos x="T2" y="T3"/>
              </a:cxn>
              <a:cxn ang="0">
                <a:pos x="T4" y="T5"/>
              </a:cxn>
              <a:cxn ang="0">
                <a:pos x="T6" y="T7"/>
              </a:cxn>
              <a:cxn ang="0">
                <a:pos x="T8" y="T9"/>
              </a:cxn>
            </a:cxnLst>
            <a:rect l="0" t="0" r="r" b="b"/>
            <a:pathLst>
              <a:path w="3752" h="4345">
                <a:moveTo>
                  <a:pt x="3752" y="4345"/>
                </a:moveTo>
                <a:lnTo>
                  <a:pt x="0" y="4345"/>
                </a:lnTo>
                <a:lnTo>
                  <a:pt x="1094" y="0"/>
                </a:lnTo>
                <a:lnTo>
                  <a:pt x="3752" y="0"/>
                </a:lnTo>
                <a:lnTo>
                  <a:pt x="3752" y="43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Freeform 5"/>
          <p:cNvSpPr>
            <a:spLocks/>
          </p:cNvSpPr>
          <p:nvPr userDrawn="1"/>
        </p:nvSpPr>
        <p:spPr bwMode="auto">
          <a:xfrm flipV="1">
            <a:off x="0" y="3936275"/>
            <a:ext cx="683938" cy="2921724"/>
          </a:xfrm>
          <a:custGeom>
            <a:avLst/>
            <a:gdLst>
              <a:gd name="T0" fmla="*/ 10892 w 10892"/>
              <a:gd name="T1" fmla="*/ 0 h 2292"/>
              <a:gd name="T2" fmla="*/ 0 w 10892"/>
              <a:gd name="T3" fmla="*/ 2292 h 2292"/>
              <a:gd name="T4" fmla="*/ 0 w 10892"/>
              <a:gd name="T5" fmla="*/ 0 h 2292"/>
              <a:gd name="T6" fmla="*/ 10892 w 10892"/>
              <a:gd name="T7" fmla="*/ 0 h 2292"/>
            </a:gdLst>
            <a:ahLst/>
            <a:cxnLst>
              <a:cxn ang="0">
                <a:pos x="T0" y="T1"/>
              </a:cxn>
              <a:cxn ang="0">
                <a:pos x="T2" y="T3"/>
              </a:cxn>
              <a:cxn ang="0">
                <a:pos x="T4" y="T5"/>
              </a:cxn>
              <a:cxn ang="0">
                <a:pos x="T6" y="T7"/>
              </a:cxn>
            </a:cxnLst>
            <a:rect l="0" t="0" r="r" b="b"/>
            <a:pathLst>
              <a:path w="10892" h="2292">
                <a:moveTo>
                  <a:pt x="10892" y="0"/>
                </a:moveTo>
                <a:lnTo>
                  <a:pt x="0" y="2292"/>
                </a:lnTo>
                <a:lnTo>
                  <a:pt x="0" y="0"/>
                </a:lnTo>
                <a:lnTo>
                  <a:pt x="10892"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 name="Title 5"/>
          <p:cNvSpPr>
            <a:spLocks noGrp="1"/>
          </p:cNvSpPr>
          <p:nvPr>
            <p:ph type="title"/>
          </p:nvPr>
        </p:nvSpPr>
        <p:spPr>
          <a:xfrm>
            <a:off x="4570053" y="568788"/>
            <a:ext cx="4034402" cy="892552"/>
          </a:xfrm>
        </p:spPr>
        <p:txBody>
          <a:bodyPr anchor="t"/>
          <a:lstStyle>
            <a:lvl1pPr>
              <a:defRPr>
                <a:solidFill>
                  <a:schemeClr val="accent1"/>
                </a:solidFill>
              </a:defRPr>
            </a:lvl1pPr>
          </a:lstStyle>
          <a:p>
            <a:r>
              <a:rPr lang="en-US"/>
              <a:t>Click to edit Master title style</a:t>
            </a:r>
            <a:endParaRPr lang="en-US" dirty="0"/>
          </a:p>
        </p:txBody>
      </p:sp>
      <p:sp>
        <p:nvSpPr>
          <p:cNvPr id="21" name="Content Placeholder 2"/>
          <p:cNvSpPr>
            <a:spLocks noGrp="1"/>
          </p:cNvSpPr>
          <p:nvPr>
            <p:ph idx="1"/>
          </p:nvPr>
        </p:nvSpPr>
        <p:spPr>
          <a:xfrm>
            <a:off x="4572000" y="1670201"/>
            <a:ext cx="4069080" cy="3829861"/>
          </a:xfrm>
        </p:spPr>
        <p:txBody>
          <a:bodyPr/>
          <a:lstStyle>
            <a:lvl1pPr marL="0" indent="0">
              <a:spcBef>
                <a:spcPts val="600"/>
              </a:spcBef>
              <a:buNone/>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15479" b="6451"/>
          <a:stretch/>
        </p:blipFill>
        <p:spPr>
          <a:xfrm>
            <a:off x="0" y="2560034"/>
            <a:ext cx="927510" cy="4297966"/>
          </a:xfrm>
          <a:prstGeom prst="rect">
            <a:avLst/>
          </a:prstGeom>
        </p:spPr>
      </p:pic>
      <p:grpSp>
        <p:nvGrpSpPr>
          <p:cNvPr id="32" name="Group 31"/>
          <p:cNvGrpSpPr/>
          <p:nvPr userDrawn="1"/>
        </p:nvGrpSpPr>
        <p:grpSpPr>
          <a:xfrm>
            <a:off x="0" y="6324601"/>
            <a:ext cx="9144004" cy="533401"/>
            <a:chOff x="0" y="5270500"/>
            <a:chExt cx="10160004" cy="444501"/>
          </a:xfrm>
        </p:grpSpPr>
        <p:sp>
          <p:nvSpPr>
            <p:cNvPr id="35" name="Rectangle 34"/>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27"/>
            <p:cNvSpPr>
              <a:spLocks noChangeArrowheads="1"/>
            </p:cNvSpPr>
            <p:nvPr userDrawn="1"/>
          </p:nvSpPr>
          <p:spPr bwMode="auto">
            <a:xfrm>
              <a:off x="0" y="5270500"/>
              <a:ext cx="10160000" cy="3042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07223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4" y="34133"/>
            <a:ext cx="9144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Content Placeholder 2"/>
          <p:cNvSpPr>
            <a:spLocks noGrp="1"/>
          </p:cNvSpPr>
          <p:nvPr>
            <p:ph idx="1"/>
          </p:nvPr>
        </p:nvSpPr>
        <p:spPr>
          <a:xfrm>
            <a:off x="3549333" y="377197"/>
            <a:ext cx="5111750" cy="571499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half" idx="2"/>
          </p:nvPr>
        </p:nvSpPr>
        <p:spPr>
          <a:xfrm>
            <a:off x="361633" y="1434736"/>
            <a:ext cx="3084512" cy="468031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11" name="Title 5"/>
          <p:cNvSpPr>
            <a:spLocks noGrp="1"/>
          </p:cNvSpPr>
          <p:nvPr>
            <p:ph type="title"/>
          </p:nvPr>
        </p:nvSpPr>
        <p:spPr>
          <a:xfrm>
            <a:off x="361632" y="378778"/>
            <a:ext cx="3079750" cy="89255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199803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p:cNvSpPr/>
          <p:nvPr userDrawn="1"/>
        </p:nvSpPr>
        <p:spPr>
          <a:xfrm>
            <a:off x="4" y="34133"/>
            <a:ext cx="9144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itle 1"/>
          <p:cNvSpPr>
            <a:spLocks noGrp="1"/>
          </p:cNvSpPr>
          <p:nvPr>
            <p:ph type="title"/>
          </p:nvPr>
        </p:nvSpPr>
        <p:spPr>
          <a:xfrm>
            <a:off x="1792288" y="4874897"/>
            <a:ext cx="5486400" cy="492443"/>
          </a:xfrm>
        </p:spPr>
        <p:txBody>
          <a:bodyPr anchor="b"/>
          <a:lstStyle>
            <a:lvl1pPr algn="l">
              <a:defRPr sz="2600" b="1"/>
            </a:lvl1pPr>
          </a:lstStyle>
          <a:p>
            <a:r>
              <a:rPr lang="en-US"/>
              <a:t>Click to edit Master title style</a:t>
            </a:r>
            <a:endParaRPr lang="en-US" dirty="0"/>
          </a:p>
        </p:txBody>
      </p:sp>
      <p:sp>
        <p:nvSpPr>
          <p:cNvPr id="13" name="Picture Placeholder 2"/>
          <p:cNvSpPr>
            <a:spLocks noGrp="1"/>
          </p:cNvSpPr>
          <p:nvPr>
            <p:ph type="pic" idx="1"/>
          </p:nvPr>
        </p:nvSpPr>
        <p:spPr>
          <a:xfrm>
            <a:off x="1792288" y="1143000"/>
            <a:ext cx="5486400" cy="3584575"/>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1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34667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7350" y="180025"/>
            <a:ext cx="8229600" cy="492443"/>
          </a:xfrm>
        </p:spPr>
        <p:txBody>
          <a:bodyPr/>
          <a:lstStyle/>
          <a:p>
            <a:r>
              <a:rPr lang="en-US"/>
              <a:t>Click to edit Master title style</a:t>
            </a:r>
          </a:p>
        </p:txBody>
      </p:sp>
      <p:sp>
        <p:nvSpPr>
          <p:cNvPr id="3" name="SmartArt Placeholder 2"/>
          <p:cNvSpPr>
            <a:spLocks noGrp="1"/>
          </p:cNvSpPr>
          <p:nvPr>
            <p:ph type="dgm" idx="1"/>
          </p:nvPr>
        </p:nvSpPr>
        <p:spPr>
          <a:xfrm>
            <a:off x="387354" y="1040131"/>
            <a:ext cx="8247063" cy="5055876"/>
          </a:xfrm>
        </p:spPr>
        <p:txBody>
          <a:bodyPr/>
          <a:lstStyle/>
          <a:p>
            <a:pPr lvl="0"/>
            <a:r>
              <a:rPr lang="en-US" noProof="0"/>
              <a:t>Click icon to add SmartArt graphic</a:t>
            </a:r>
          </a:p>
        </p:txBody>
      </p:sp>
    </p:spTree>
    <p:extLst>
      <p:ext uri="{BB962C8B-B14F-4D97-AF65-F5344CB8AC3E}">
        <p14:creationId xmlns:p14="http://schemas.microsoft.com/office/powerpoint/2010/main" val="21179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Multiple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1"/>
            <a:ext cx="9144000"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387350" y="1838832"/>
            <a:ext cx="8229600"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Presenters</a:t>
            </a:r>
          </a:p>
        </p:txBody>
      </p:sp>
      <p:sp>
        <p:nvSpPr>
          <p:cNvPr id="17" name="Content Placeholder 2"/>
          <p:cNvSpPr>
            <a:spLocks noGrp="1"/>
          </p:cNvSpPr>
          <p:nvPr>
            <p:ph idx="1" hasCustomPrompt="1"/>
          </p:nvPr>
        </p:nvSpPr>
        <p:spPr>
          <a:xfrm>
            <a:off x="387351" y="2567669"/>
            <a:ext cx="3643111"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cxnSp>
        <p:nvCxnSpPr>
          <p:cNvPr id="19" name="Straight Connector 18"/>
          <p:cNvCxnSpPr/>
          <p:nvPr userDrawn="1"/>
        </p:nvCxnSpPr>
        <p:spPr>
          <a:xfrm flipH="1">
            <a:off x="4361199" y="2592018"/>
            <a:ext cx="0" cy="192024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7"/>
          <p:cNvSpPr>
            <a:spLocks noChangeArrowheads="1"/>
          </p:cNvSpPr>
          <p:nvPr userDrawn="1"/>
        </p:nvSpPr>
        <p:spPr bwMode="auto">
          <a:xfrm rot="16200000" flipV="1">
            <a:off x="4446588"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Content Placeholder 2"/>
          <p:cNvSpPr>
            <a:spLocks noGrp="1"/>
          </p:cNvSpPr>
          <p:nvPr>
            <p:ph idx="10" hasCustomPrompt="1"/>
          </p:nvPr>
        </p:nvSpPr>
        <p:spPr>
          <a:xfrm>
            <a:off x="4674710" y="2594233"/>
            <a:ext cx="3924269"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405709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1"/>
            <a:ext cx="5008228"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397932" y="3004595"/>
            <a:ext cx="4411139"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a:t>
            </a:r>
          </a:p>
        </p:txBody>
      </p:sp>
      <p:sp>
        <p:nvSpPr>
          <p:cNvPr id="17" name="Content Placeholder 2"/>
          <p:cNvSpPr>
            <a:spLocks noGrp="1"/>
          </p:cNvSpPr>
          <p:nvPr>
            <p:ph idx="1" hasCustomPrompt="1"/>
          </p:nvPr>
        </p:nvSpPr>
        <p:spPr>
          <a:xfrm>
            <a:off x="387351" y="3784074"/>
            <a:ext cx="4373336"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sp>
        <p:nvSpPr>
          <p:cNvPr id="21" name="Rectangle 7"/>
          <p:cNvSpPr>
            <a:spLocks noChangeArrowheads="1"/>
          </p:cNvSpPr>
          <p:nvPr userDrawn="1"/>
        </p:nvSpPr>
        <p:spPr bwMode="auto">
          <a:xfrm rot="16200000" flipV="1">
            <a:off x="4446588"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 name="Picture Placeholder 2"/>
          <p:cNvSpPr>
            <a:spLocks noGrp="1"/>
          </p:cNvSpPr>
          <p:nvPr>
            <p:ph type="pic" sz="quarter" idx="10"/>
          </p:nvPr>
        </p:nvSpPr>
        <p:spPr>
          <a:xfrm>
            <a:off x="5008228" y="0"/>
            <a:ext cx="4135772" cy="6324600"/>
          </a:xfrm>
          <a:solidFill>
            <a:schemeClr val="bg2">
              <a:lumMod val="90000"/>
            </a:schemeClr>
          </a:solidFill>
        </p:spPr>
        <p:txBody>
          <a:bodyPr/>
          <a:lstStyle>
            <a:lvl1pPr marL="0" indent="0" algn="ctr">
              <a:buNone/>
              <a:defRPr baseline="0"/>
            </a:lvl1pPr>
          </a:lstStyle>
          <a:p>
            <a:r>
              <a:rPr lang="en-US"/>
              <a:t>Click icon to add picture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82494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Rectangle 2"/>
          <p:cNvSpPr/>
          <p:nvPr userDrawn="1"/>
        </p:nvSpPr>
        <p:spPr>
          <a:xfrm>
            <a:off x="0" y="0"/>
            <a:ext cx="9144000" cy="635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2382137" y="1634641"/>
            <a:ext cx="4379725" cy="2544285"/>
            <a:chOff x="2242690" y="1898895"/>
            <a:chExt cx="4866360" cy="2120238"/>
          </a:xfrm>
        </p:grpSpPr>
        <p:sp>
          <p:nvSpPr>
            <p:cNvPr id="5" name="Rectangle 4"/>
            <p:cNvSpPr/>
            <p:nvPr userDrawn="1"/>
          </p:nvSpPr>
          <p:spPr>
            <a:xfrm>
              <a:off x="2242690" y="1898895"/>
              <a:ext cx="4866360" cy="2120238"/>
            </a:xfrm>
            <a:prstGeom prst="rect">
              <a:avLst/>
            </a:prstGeom>
            <a:noFill/>
          </p:spPr>
          <p:txBody>
            <a:bodyPr wrap="none">
              <a:spAutoFit/>
            </a:bodyPr>
            <a:lstStyle/>
            <a:p>
              <a:r>
                <a:rPr lang="en-US" sz="23900" b="1" kern="0" baseline="3000" dirty="0">
                  <a:solidFill>
                    <a:schemeClr val="bg1"/>
                  </a:solidFill>
                  <a:latin typeface="Rockwell" panose="02060603020205020403" pitchFamily="18" charset="0"/>
                  <a:ea typeface="+mj-ea"/>
                  <a:cs typeface="+mj-cs"/>
                </a:rPr>
                <a:t>Q  A</a:t>
              </a:r>
              <a:endParaRPr lang="en-US" sz="23900" b="1" baseline="3000" dirty="0">
                <a:solidFill>
                  <a:schemeClr val="bg1"/>
                </a:solidFill>
                <a:latin typeface="Rockwell" panose="02060603020205020403" pitchFamily="18" charset="0"/>
              </a:endParaRPr>
            </a:p>
          </p:txBody>
        </p:sp>
        <p:sp>
          <p:nvSpPr>
            <p:cNvPr id="6" name="Rectangle 5"/>
            <p:cNvSpPr/>
            <p:nvPr userDrawn="1"/>
          </p:nvSpPr>
          <p:spPr>
            <a:xfrm>
              <a:off x="4285408" y="2330637"/>
              <a:ext cx="1079712" cy="1256754"/>
            </a:xfrm>
            <a:prstGeom prst="rect">
              <a:avLst/>
            </a:prstGeom>
            <a:noFill/>
          </p:spPr>
          <p:txBody>
            <a:bodyPr wrap="none">
              <a:spAutoFit/>
            </a:bodyPr>
            <a:lstStyle/>
            <a:p>
              <a:r>
                <a:rPr lang="en-US" sz="13800" kern="0" baseline="3000" dirty="0">
                  <a:solidFill>
                    <a:schemeClr val="accent2"/>
                  </a:solidFill>
                  <a:latin typeface="Arial"/>
                  <a:ea typeface="+mj-ea"/>
                  <a:cs typeface="+mj-cs"/>
                </a:rPr>
                <a:t>&amp;</a:t>
              </a:r>
              <a:endParaRPr lang="en-US" sz="2400" baseline="3000" dirty="0">
                <a:solidFill>
                  <a:schemeClr val="accent2"/>
                </a:solidFill>
              </a:endParaRPr>
            </a:p>
          </p:txBody>
        </p:sp>
      </p:grpSp>
    </p:spTree>
    <p:extLst>
      <p:ext uri="{BB962C8B-B14F-4D97-AF65-F5344CB8AC3E}">
        <p14:creationId xmlns:p14="http://schemas.microsoft.com/office/powerpoint/2010/main" val="314578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ransition_Slide_1">
    <p:spTree>
      <p:nvGrpSpPr>
        <p:cNvPr id="1" name=""/>
        <p:cNvGrpSpPr/>
        <p:nvPr/>
      </p:nvGrpSpPr>
      <p:grpSpPr>
        <a:xfrm>
          <a:off x="0" y="0"/>
          <a:ext cx="0" cy="0"/>
          <a:chOff x="0" y="0"/>
          <a:chExt cx="0" cy="0"/>
        </a:xfrm>
      </p:grpSpPr>
      <p:grpSp>
        <p:nvGrpSpPr>
          <p:cNvPr id="11" name="Group 10"/>
          <p:cNvGrpSpPr/>
          <p:nvPr userDrawn="1"/>
        </p:nvGrpSpPr>
        <p:grpSpPr>
          <a:xfrm flipH="1">
            <a:off x="-1" y="2"/>
            <a:ext cx="9144001" cy="6857999"/>
            <a:chOff x="749787" y="1627613"/>
            <a:chExt cx="9303009" cy="4145455"/>
          </a:xfrm>
          <a:solidFill>
            <a:schemeClr val="accent2"/>
          </a:solidFill>
        </p:grpSpPr>
        <p:sp>
          <p:nvSpPr>
            <p:cNvPr id="25" name="Right Triangle 24"/>
            <p:cNvSpPr/>
            <p:nvPr userDrawn="1"/>
          </p:nvSpPr>
          <p:spPr>
            <a:xfrm rot="16200000">
              <a:off x="7675538" y="3394724"/>
              <a:ext cx="1943676" cy="281084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pic>
        <p:nvPicPr>
          <p:cNvPr id="17" name="Picture 16"/>
          <p:cNvPicPr>
            <a:picLocks noChangeAspect="1"/>
          </p:cNvPicPr>
          <p:nvPr userDrawn="1"/>
        </p:nvPicPr>
        <p:blipFill rotWithShape="1">
          <a:blip r:embed="rId2"/>
          <a:srcRect l="3557" b="21347"/>
          <a:stretch/>
        </p:blipFill>
        <p:spPr>
          <a:xfrm>
            <a:off x="0" y="3815894"/>
            <a:ext cx="3201808" cy="3042107"/>
          </a:xfrm>
          <a:prstGeom prst="rect">
            <a:avLst/>
          </a:prstGeom>
        </p:spPr>
      </p:pic>
      <p:sp>
        <p:nvSpPr>
          <p:cNvPr id="28" name="TextBox 27">
            <a:hlinkClick r:id="rId3"/>
          </p:cNvPr>
          <p:cNvSpPr txBox="1"/>
          <p:nvPr userDrawn="1"/>
        </p:nvSpPr>
        <p:spPr>
          <a:xfrm>
            <a:off x="6665409" y="6329882"/>
            <a:ext cx="2201754" cy="323165"/>
          </a:xfrm>
          <a:prstGeom prst="rect">
            <a:avLst/>
          </a:prstGeom>
          <a:noFill/>
        </p:spPr>
        <p:txBody>
          <a:bodyPr wrap="square" rtlCol="0">
            <a:spAutoFit/>
          </a:bodyPr>
          <a:lstStyle/>
          <a:p>
            <a:pPr algn="ctr"/>
            <a:r>
              <a:rPr lang="en-US" sz="1500" dirty="0">
                <a:solidFill>
                  <a:schemeClr val="bg1"/>
                </a:solidFill>
              </a:rPr>
              <a:t>www.cunamutual.com</a:t>
            </a:r>
          </a:p>
        </p:txBody>
      </p:sp>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932" y="2159967"/>
            <a:ext cx="5650992" cy="654134"/>
          </a:xfrm>
          <a:prstGeom prst="rect">
            <a:avLst/>
          </a:prstGeom>
        </p:spPr>
      </p:pic>
      <p:grpSp>
        <p:nvGrpSpPr>
          <p:cNvPr id="14" name="Group 13"/>
          <p:cNvGrpSpPr/>
          <p:nvPr userDrawn="1"/>
        </p:nvGrpSpPr>
        <p:grpSpPr>
          <a:xfrm>
            <a:off x="6364338" y="5872682"/>
            <a:ext cx="2803895" cy="457200"/>
            <a:chOff x="6380421" y="6096131"/>
            <a:chExt cx="2803895" cy="457200"/>
          </a:xfrm>
        </p:grpSpPr>
        <p:pic>
          <p:nvPicPr>
            <p:cNvPr id="15" name="Picture 4">
              <a:hlinkClick r:id="rId5"/>
            </p:cNvPr>
            <p:cNvPicPr>
              <a:picLocks noChangeAspect="1" noChangeArrowheads="1"/>
            </p:cNvPicPr>
            <p:nvPr userDrawn="1"/>
          </p:nvPicPr>
          <p:blipFill>
            <a:blip r:embed="rId6">
              <a:biLevel thresh="25000"/>
              <a:extLst>
                <a:ext uri="{28A0092B-C50C-407E-A947-70E740481C1C}">
                  <a14:useLocalDpi xmlns:a14="http://schemas.microsoft.com/office/drawing/2010/main" val="0"/>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hlinkClick r:id="rId7"/>
            </p:cNvPr>
            <p:cNvPicPr>
              <a:picLocks noChangeAspect="1" noChangeArrowheads="1"/>
            </p:cNvPicPr>
            <p:nvPr userDrawn="1"/>
          </p:nvPicPr>
          <p:blipFill>
            <a:blip r:embed="rId8">
              <a:biLevel thresh="25000"/>
              <a:extLst>
                <a:ext uri="{28A0092B-C50C-407E-A947-70E740481C1C}">
                  <a14:useLocalDpi xmlns:a14="http://schemas.microsoft.com/office/drawing/2010/main" val="0"/>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hlinkClick r:id="rId9"/>
            </p:cNvPr>
            <p:cNvPicPr>
              <a:picLocks noChangeAspect="1" noChangeArrowheads="1"/>
            </p:cNvPicPr>
            <p:nvPr userDrawn="1"/>
          </p:nvPicPr>
          <p:blipFill>
            <a:blip r:embed="rId10">
              <a:biLevel thresh="25000"/>
              <a:extLst>
                <a:ext uri="{28A0092B-C50C-407E-A947-70E740481C1C}">
                  <a14:useLocalDpi xmlns:a14="http://schemas.microsoft.com/office/drawing/2010/main" val="0"/>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a:hlinkClick r:id="rId11"/>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hlinkClick r:id="rId13"/>
            </p:cNvPr>
            <p:cNvPicPr>
              <a:picLocks noChangeAspect="1" noChangeArrowheads="1"/>
            </p:cNvPicPr>
            <p:nvPr userDrawn="1"/>
          </p:nvPicPr>
          <p:blipFill>
            <a:blip r:embed="rId14">
              <a:biLevel thresh="25000"/>
              <a:extLst>
                <a:ext uri="{28A0092B-C50C-407E-A947-70E740481C1C}">
                  <a14:useLocalDpi xmlns:a14="http://schemas.microsoft.com/office/drawing/2010/main" val="0"/>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a:hlinkClick r:id="rId15"/>
            </p:cNvPr>
            <p:cNvPicPr>
              <a:picLocks noChangeAspect="1" noChangeArrowheads="1"/>
            </p:cNvPicPr>
            <p:nvPr userDrawn="1"/>
          </p:nvPicPr>
          <p:blipFill>
            <a:blip r:embed="rId16">
              <a:biLevel thresh="25000"/>
              <a:extLst>
                <a:ext uri="{28A0092B-C50C-407E-A947-70E740481C1C}">
                  <a14:useLocalDpi xmlns:a14="http://schemas.microsoft.com/office/drawing/2010/main" val="0"/>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511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losing_Slide">
    <p:spTree>
      <p:nvGrpSpPr>
        <p:cNvPr id="1" name=""/>
        <p:cNvGrpSpPr/>
        <p:nvPr/>
      </p:nvGrpSpPr>
      <p:grpSpPr>
        <a:xfrm>
          <a:off x="0" y="0"/>
          <a:ext cx="0" cy="0"/>
          <a:chOff x="0" y="0"/>
          <a:chExt cx="0" cy="0"/>
        </a:xfrm>
      </p:grpSpPr>
      <p:sp>
        <p:nvSpPr>
          <p:cNvPr id="3" name="Rectangle 8"/>
          <p:cNvSpPr>
            <a:spLocks noChangeArrowheads="1"/>
          </p:cNvSpPr>
          <p:nvPr/>
        </p:nvSpPr>
        <p:spPr bwMode="auto">
          <a:xfrm rot="5400000">
            <a:off x="4485481" y="-4423222"/>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7"/>
          <p:cNvSpPr>
            <a:spLocks noChangeArrowheads="1"/>
          </p:cNvSpPr>
          <p:nvPr userDrawn="1"/>
        </p:nvSpPr>
        <p:spPr bwMode="auto">
          <a:xfrm rot="16200000" flipH="1" flipV="1">
            <a:off x="4474459" y="2187036"/>
            <a:ext cx="195090"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p:nvSpPr>
        <p:spPr bwMode="auto">
          <a:xfrm>
            <a:off x="0" y="682752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783153" y="2689564"/>
            <a:ext cx="5577694" cy="64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userDrawn="1"/>
        </p:nvSpPr>
        <p:spPr bwMode="auto">
          <a:xfrm>
            <a:off x="0" y="25408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8"/>
          <p:cNvSpPr>
            <a:spLocks noChangeArrowheads="1"/>
          </p:cNvSpPr>
          <p:nvPr userDrawn="1"/>
        </p:nvSpPr>
        <p:spPr bwMode="auto">
          <a:xfrm>
            <a:off x="0" y="63127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9"/>
          <p:cNvSpPr>
            <a:spLocks noChangeArrowheads="1"/>
          </p:cNvSpPr>
          <p:nvPr userDrawn="1"/>
        </p:nvSpPr>
        <p:spPr bwMode="auto">
          <a:xfrm>
            <a:off x="0" y="100846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0"/>
          <p:cNvSpPr>
            <a:spLocks noChangeArrowheads="1"/>
          </p:cNvSpPr>
          <p:nvPr userDrawn="1"/>
        </p:nvSpPr>
        <p:spPr bwMode="auto">
          <a:xfrm>
            <a:off x="0" y="138565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1"/>
          <p:cNvSpPr>
            <a:spLocks noChangeArrowheads="1"/>
          </p:cNvSpPr>
          <p:nvPr userDrawn="1"/>
        </p:nvSpPr>
        <p:spPr bwMode="auto">
          <a:xfrm>
            <a:off x="0" y="1762840"/>
            <a:ext cx="240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en-US" altLang="en-US" sz="600" b="0" i="0" u="none" strike="noStrike" cap="none" normalizeH="0" baseline="0">
                <a:ln>
                  <a:noFill/>
                </a:ln>
                <a:solidFill>
                  <a:schemeClr val="tx1"/>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a:hlinkClick r:id="rId3"/>
          </p:cNvPr>
          <p:cNvSpPr txBox="1"/>
          <p:nvPr userDrawn="1"/>
        </p:nvSpPr>
        <p:spPr>
          <a:xfrm>
            <a:off x="3511149" y="4148745"/>
            <a:ext cx="2201754" cy="323165"/>
          </a:xfrm>
          <a:prstGeom prst="rect">
            <a:avLst/>
          </a:prstGeom>
          <a:noFill/>
        </p:spPr>
        <p:txBody>
          <a:bodyPr wrap="square" rtlCol="0">
            <a:spAutoFit/>
          </a:bodyPr>
          <a:lstStyle/>
          <a:p>
            <a:pPr algn="ctr"/>
            <a:r>
              <a:rPr lang="en-US" sz="1500" dirty="0" err="1">
                <a:solidFill>
                  <a:schemeClr val="tx2"/>
                </a:solidFill>
              </a:rPr>
              <a:t>www.cunamutual.com</a:t>
            </a:r>
            <a:endParaRPr lang="en-US" sz="1500" dirty="0">
              <a:solidFill>
                <a:schemeClr val="tx2"/>
              </a:solidFill>
            </a:endParaRPr>
          </a:p>
        </p:txBody>
      </p:sp>
      <p:grpSp>
        <p:nvGrpSpPr>
          <p:cNvPr id="21" name="Group 20"/>
          <p:cNvGrpSpPr/>
          <p:nvPr userDrawn="1"/>
        </p:nvGrpSpPr>
        <p:grpSpPr>
          <a:xfrm>
            <a:off x="3170052" y="3691545"/>
            <a:ext cx="2803895" cy="457200"/>
            <a:chOff x="6380421" y="6096131"/>
            <a:chExt cx="2803895" cy="457200"/>
          </a:xfrm>
        </p:grpSpPr>
        <p:pic>
          <p:nvPicPr>
            <p:cNvPr id="22" name="Picture 4">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a:hlinkClick r:id="rId12"/>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a:hlinkClick r:id="rId14"/>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473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Slide_1">
    <p:spTree>
      <p:nvGrpSpPr>
        <p:cNvPr id="1" name=""/>
        <p:cNvGrpSpPr/>
        <p:nvPr/>
      </p:nvGrpSpPr>
      <p:grpSpPr>
        <a:xfrm>
          <a:off x="0" y="0"/>
          <a:ext cx="0" cy="0"/>
          <a:chOff x="0" y="0"/>
          <a:chExt cx="0" cy="0"/>
        </a:xfrm>
      </p:grpSpPr>
      <p:sp>
        <p:nvSpPr>
          <p:cNvPr id="27"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0"/>
            <a:ext cx="9144000" cy="5298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0" y="0"/>
            <a:ext cx="4228748" cy="6333689"/>
          </a:xfrm>
          <a:prstGeom prst="homePlate">
            <a:avLst>
              <a:gd name="adj" fmla="val 19181"/>
            </a:avLst>
          </a:prstGeom>
          <a:solidFill>
            <a:schemeClr val="accent1"/>
          </a:solidFill>
          <a:ln>
            <a:noFill/>
          </a:ln>
          <a:effectLst/>
        </p:spPr>
        <p:txBody>
          <a:bodyPr vert="horz" wrap="square" lIns="134112" tIns="67056" rIns="134112" bIns="67056" numCol="1" anchor="t" anchorCtr="0" compatLnSpc="1">
            <a:prstTxWarp prst="textNoShape">
              <a:avLst/>
            </a:prstTxWarp>
          </a:bodyPr>
          <a:lstStyle/>
          <a:p>
            <a:endParaRPr lang="en-US" sz="2640">
              <a:solidFill>
                <a:srgbClr val="292934"/>
              </a:solidFill>
              <a:latin typeface="Arial" charset="0"/>
            </a:endParaRPr>
          </a:p>
        </p:txBody>
      </p:sp>
      <p:cxnSp>
        <p:nvCxnSpPr>
          <p:cNvPr id="15" name="Straight Connector 14"/>
          <p:cNvCxnSpPr/>
          <p:nvPr userDrawn="1"/>
        </p:nvCxnSpPr>
        <p:spPr>
          <a:xfrm>
            <a:off x="323033" y="2204261"/>
            <a:ext cx="31907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456" y="6473952"/>
            <a:ext cx="2623930" cy="301752"/>
          </a:xfrm>
          <a:prstGeom prst="rect">
            <a:avLst/>
          </a:prstGeom>
        </p:spPr>
      </p:pic>
      <p:sp>
        <p:nvSpPr>
          <p:cNvPr id="3" name="Text Placeholder 2"/>
          <p:cNvSpPr>
            <a:spLocks noGrp="1"/>
          </p:cNvSpPr>
          <p:nvPr>
            <p:ph type="body" sz="quarter" idx="13" hasCustomPrompt="1"/>
          </p:nvPr>
        </p:nvSpPr>
        <p:spPr>
          <a:xfrm>
            <a:off x="323033" y="1246562"/>
            <a:ext cx="3190774" cy="798196"/>
          </a:xfrm>
        </p:spPr>
        <p:txBody>
          <a:bodyPr/>
          <a:lstStyle>
            <a:lvl1pPr marL="0" indent="0" algn="ctr">
              <a:buNone/>
              <a:defRPr sz="4400" b="0">
                <a:solidFill>
                  <a:schemeClr val="bg1"/>
                </a:solidFill>
                <a:latin typeface="Rockwell" panose="02060603020205020403" pitchFamily="18" charset="0"/>
              </a:defRPr>
            </a:lvl1pPr>
          </a:lstStyle>
          <a:p>
            <a:pPr lvl="0"/>
            <a:r>
              <a:rPr lang="en-US" dirty="0"/>
              <a:t>Title</a:t>
            </a:r>
          </a:p>
        </p:txBody>
      </p:sp>
      <p:sp>
        <p:nvSpPr>
          <p:cNvPr id="7" name="Text Placeholder 6"/>
          <p:cNvSpPr>
            <a:spLocks noGrp="1"/>
          </p:cNvSpPr>
          <p:nvPr>
            <p:ph type="body" sz="quarter" idx="14" hasCustomPrompt="1"/>
          </p:nvPr>
        </p:nvSpPr>
        <p:spPr>
          <a:xfrm>
            <a:off x="322898" y="2278380"/>
            <a:ext cx="3190910" cy="1297306"/>
          </a:xfrm>
        </p:spPr>
        <p:txBody>
          <a:bodyPr/>
          <a:lstStyle>
            <a:lvl1pPr marL="0" indent="0" algn="ctr">
              <a:buNone/>
              <a:defRPr sz="2800">
                <a:solidFill>
                  <a:schemeClr val="bg1"/>
                </a:solidFill>
              </a:defRPr>
            </a:lvl1pPr>
          </a:lstStyle>
          <a:p>
            <a:pPr lvl="0"/>
            <a:r>
              <a:rPr lang="en-US" dirty="0"/>
              <a:t>Subtitle</a:t>
            </a:r>
          </a:p>
        </p:txBody>
      </p:sp>
    </p:spTree>
    <p:extLst>
      <p:ext uri="{BB962C8B-B14F-4D97-AF65-F5344CB8AC3E}">
        <p14:creationId xmlns:p14="http://schemas.microsoft.com/office/powerpoint/2010/main" val="370993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4">
            <a:extLst>
              <a:ext uri="{FF2B5EF4-FFF2-40B4-BE49-F238E27FC236}">
                <a16:creationId xmlns:a16="http://schemas.microsoft.com/office/drawing/2014/main" id="{E6E7D4BE-62EF-468A-A268-8F8643585383}"/>
              </a:ext>
            </a:extLst>
          </p:cNvPr>
          <p:cNvSpPr>
            <a:spLocks noChangeShapeType="1"/>
          </p:cNvSpPr>
          <p:nvPr/>
        </p:nvSpPr>
        <p:spPr bwMode="auto">
          <a:xfrm>
            <a:off x="762000" y="1600200"/>
            <a:ext cx="75438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culogo">
            <a:extLst>
              <a:ext uri="{FF2B5EF4-FFF2-40B4-BE49-F238E27FC236}">
                <a16:creationId xmlns:a16="http://schemas.microsoft.com/office/drawing/2014/main" id="{F592665F-108B-49E6-9E39-6418B17F0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5363" y="-12806363"/>
            <a:ext cx="7721600" cy="737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ctrTitle"/>
          </p:nvPr>
        </p:nvSpPr>
        <p:spPr bwMode="auto">
          <a:xfrm>
            <a:off x="609600" y="609600"/>
            <a:ext cx="7772400" cy="8382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endParaRPr lang="en-US"/>
          </a:p>
        </p:txBody>
      </p:sp>
      <p:sp>
        <p:nvSpPr>
          <p:cNvPr id="79875" name="Rectangle 3"/>
          <p:cNvSpPr>
            <a:spLocks noGrp="1" noChangeArrowheads="1"/>
          </p:cNvSpPr>
          <p:nvPr>
            <p:ph type="subTitle" idx="1"/>
          </p:nvPr>
        </p:nvSpPr>
        <p:spPr bwMode="auto">
          <a:xfrm>
            <a:off x="685800" y="1828800"/>
            <a:ext cx="7772400" cy="434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8146559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1026"/>
          <p:cNvSpPr>
            <a:spLocks noGrp="1" noChangeArrowheads="1"/>
          </p:cNvSpPr>
          <p:nvPr>
            <p:ph type="ctrTitle"/>
          </p:nvPr>
        </p:nvSpPr>
        <p:spPr bwMode="auto">
          <a:xfrm>
            <a:off x="304800" y="533400"/>
            <a:ext cx="3429000" cy="1143000"/>
          </a:xfrm>
          <a:prstGeom prst="rect">
            <a:avLst/>
          </a:prstGeom>
          <a:noFill/>
        </p:spPr>
        <p:txBody>
          <a:bodyPr vert="horz" wrap="square" lIns="91440" tIns="45720" rIns="91440" bIns="45720" numCol="1" anchor="b" anchorCtr="0" compatLnSpc="1">
            <a:prstTxWarp prst="textNoShape">
              <a:avLst/>
            </a:prstTxWarp>
          </a:bodyPr>
          <a:lstStyle>
            <a:lvl1pPr>
              <a:defRPr sz="3200" b="1"/>
            </a:lvl1pPr>
          </a:lstStyle>
          <a:p>
            <a:pPr lvl="0"/>
            <a:r>
              <a:rPr lang="en-US" noProof="0"/>
              <a:t>Click to edit Master title style</a:t>
            </a:r>
          </a:p>
        </p:txBody>
      </p:sp>
      <p:sp>
        <p:nvSpPr>
          <p:cNvPr id="21507" name="Rectangle 1027"/>
          <p:cNvSpPr>
            <a:spLocks noGrp="1" noChangeArrowheads="1"/>
          </p:cNvSpPr>
          <p:nvPr>
            <p:ph type="subTitle" idx="1"/>
          </p:nvPr>
        </p:nvSpPr>
        <p:spPr bwMode="auto">
          <a:xfrm>
            <a:off x="304800" y="1828800"/>
            <a:ext cx="3429000" cy="1752600"/>
          </a:xfrm>
          <a:prstGeom prst="rect">
            <a:avLst/>
          </a:prstGeom>
          <a:noFill/>
        </p:spPr>
        <p:txBody>
          <a:bodyPr vert="horz" wrap="square" lIns="91440" tIns="45720" rIns="91440" bIns="45720" numCol="1" anchor="t" anchorCtr="0" compatLnSpc="1">
            <a:prstTxWarp prst="textNoShape">
              <a:avLst/>
            </a:prstTxWarp>
          </a:bodyPr>
          <a:lstStyle>
            <a:lvl1pPr marL="0" indent="0">
              <a:buFontTx/>
              <a:buNone/>
              <a:defRPr>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242260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913F0F-8E85-4C26-AB89-D77F8CB531EE}"/>
              </a:ext>
            </a:extLst>
          </p:cNvPr>
          <p:cNvSpPr>
            <a:spLocks noGrp="1" noChangeArrowheads="1"/>
          </p:cNvSpPr>
          <p:nvPr>
            <p:ph type="ftr" sz="quarter" idx="10"/>
          </p:nvPr>
        </p:nvSpPr>
        <p:spPr>
          <a:ln/>
        </p:spPr>
        <p:txBody>
          <a:bodyPr/>
          <a:lstStyle>
            <a:lvl1pPr>
              <a:defRPr/>
            </a:lvl1pPr>
          </a:lstStyle>
          <a:p>
            <a:pPr>
              <a:defRPr/>
            </a:pPr>
            <a:r>
              <a:rPr lang="en-US"/>
              <a:t>Page 1(#)</a:t>
            </a:r>
          </a:p>
        </p:txBody>
      </p:sp>
    </p:spTree>
    <p:extLst>
      <p:ext uri="{BB962C8B-B14F-4D97-AF65-F5344CB8AC3E}">
        <p14:creationId xmlns:p14="http://schemas.microsoft.com/office/powerpoint/2010/main" val="2761354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D7EF3A0-C35F-4197-821A-0720B9C79E72}"/>
              </a:ext>
            </a:extLst>
          </p:cNvPr>
          <p:cNvSpPr>
            <a:spLocks noGrp="1" noChangeArrowheads="1"/>
          </p:cNvSpPr>
          <p:nvPr>
            <p:ph type="ftr" sz="quarter" idx="10"/>
          </p:nvPr>
        </p:nvSpPr>
        <p:spPr>
          <a:ln/>
        </p:spPr>
        <p:txBody>
          <a:bodyPr/>
          <a:lstStyle>
            <a:lvl1pPr>
              <a:defRPr/>
            </a:lvl1pPr>
          </a:lstStyle>
          <a:p>
            <a:pPr>
              <a:defRPr/>
            </a:pPr>
            <a:r>
              <a:rPr lang="en-US"/>
              <a:t>Page 1(#)</a:t>
            </a:r>
          </a:p>
        </p:txBody>
      </p:sp>
    </p:spTree>
    <p:extLst>
      <p:ext uri="{BB962C8B-B14F-4D97-AF65-F5344CB8AC3E}">
        <p14:creationId xmlns:p14="http://schemas.microsoft.com/office/powerpoint/2010/main" val="899813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CF1977A-C199-427C-8E37-FB38E2ADA448}"/>
              </a:ext>
            </a:extLst>
          </p:cNvPr>
          <p:cNvSpPr>
            <a:spLocks noGrp="1" noChangeArrowheads="1"/>
          </p:cNvSpPr>
          <p:nvPr>
            <p:ph type="ftr" sz="quarter" idx="10"/>
          </p:nvPr>
        </p:nvSpPr>
        <p:spPr>
          <a:ln/>
        </p:spPr>
        <p:txBody>
          <a:bodyPr/>
          <a:lstStyle>
            <a:lvl1pPr>
              <a:defRPr/>
            </a:lvl1pPr>
          </a:lstStyle>
          <a:p>
            <a:pPr>
              <a:defRPr/>
            </a:pPr>
            <a:r>
              <a:rPr lang="en-US"/>
              <a:t>Page 1(#)</a:t>
            </a:r>
          </a:p>
        </p:txBody>
      </p:sp>
    </p:spTree>
    <p:extLst>
      <p:ext uri="{BB962C8B-B14F-4D97-AF65-F5344CB8AC3E}">
        <p14:creationId xmlns:p14="http://schemas.microsoft.com/office/powerpoint/2010/main" val="2974619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EC4C090-5370-4979-8DA7-18D8CE87BBC9}"/>
              </a:ext>
            </a:extLst>
          </p:cNvPr>
          <p:cNvSpPr>
            <a:spLocks noGrp="1" noChangeArrowheads="1"/>
          </p:cNvSpPr>
          <p:nvPr>
            <p:ph type="ftr" sz="quarter" idx="10"/>
          </p:nvPr>
        </p:nvSpPr>
        <p:spPr>
          <a:ln/>
        </p:spPr>
        <p:txBody>
          <a:bodyPr/>
          <a:lstStyle>
            <a:lvl1pPr>
              <a:defRPr/>
            </a:lvl1pPr>
          </a:lstStyle>
          <a:p>
            <a:pPr>
              <a:defRPr/>
            </a:pPr>
            <a:r>
              <a:rPr lang="en-US"/>
              <a:t>Page 1(#)</a:t>
            </a:r>
          </a:p>
        </p:txBody>
      </p:sp>
    </p:spTree>
    <p:extLst>
      <p:ext uri="{BB962C8B-B14F-4D97-AF65-F5344CB8AC3E}">
        <p14:creationId xmlns:p14="http://schemas.microsoft.com/office/powerpoint/2010/main" val="2826523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2ACEAFD7-ABB6-48E8-ADDB-F12105CEE57A}"/>
              </a:ext>
            </a:extLst>
          </p:cNvPr>
          <p:cNvSpPr>
            <a:spLocks noGrp="1" noChangeArrowheads="1"/>
          </p:cNvSpPr>
          <p:nvPr>
            <p:ph type="ftr" sz="quarter" idx="10"/>
          </p:nvPr>
        </p:nvSpPr>
        <p:spPr>
          <a:ln/>
        </p:spPr>
        <p:txBody>
          <a:bodyPr/>
          <a:lstStyle>
            <a:lvl1pPr>
              <a:defRPr/>
            </a:lvl1pPr>
          </a:lstStyle>
          <a:p>
            <a:pPr>
              <a:defRPr/>
            </a:pPr>
            <a:r>
              <a:rPr lang="en-US"/>
              <a:t>Page 1(#)</a:t>
            </a:r>
          </a:p>
        </p:txBody>
      </p:sp>
    </p:spTree>
    <p:extLst>
      <p:ext uri="{BB962C8B-B14F-4D97-AF65-F5344CB8AC3E}">
        <p14:creationId xmlns:p14="http://schemas.microsoft.com/office/powerpoint/2010/main" val="2360585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1EF3971-4BF4-4885-B285-77E7CDB4C731}"/>
              </a:ext>
            </a:extLst>
          </p:cNvPr>
          <p:cNvSpPr>
            <a:spLocks noGrp="1" noChangeArrowheads="1"/>
          </p:cNvSpPr>
          <p:nvPr>
            <p:ph type="ftr" sz="quarter" idx="10"/>
          </p:nvPr>
        </p:nvSpPr>
        <p:spPr>
          <a:ln/>
        </p:spPr>
        <p:txBody>
          <a:bodyPr/>
          <a:lstStyle>
            <a:lvl1pPr>
              <a:defRPr/>
            </a:lvl1pPr>
          </a:lstStyle>
          <a:p>
            <a:pPr>
              <a:defRPr/>
            </a:pPr>
            <a:r>
              <a:rPr lang="en-US"/>
              <a:t>Page 1(#)</a:t>
            </a:r>
          </a:p>
        </p:txBody>
      </p:sp>
    </p:spTree>
    <p:extLst>
      <p:ext uri="{BB962C8B-B14F-4D97-AF65-F5344CB8AC3E}">
        <p14:creationId xmlns:p14="http://schemas.microsoft.com/office/powerpoint/2010/main" val="3807828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2A07AFB-CDC6-425C-A9B4-0C92F07B46E1}"/>
              </a:ext>
            </a:extLst>
          </p:cNvPr>
          <p:cNvSpPr>
            <a:spLocks noGrp="1" noChangeArrowheads="1"/>
          </p:cNvSpPr>
          <p:nvPr>
            <p:ph type="ftr" sz="quarter" idx="10"/>
          </p:nvPr>
        </p:nvSpPr>
        <p:spPr>
          <a:ln/>
        </p:spPr>
        <p:txBody>
          <a:bodyPr/>
          <a:lstStyle>
            <a:lvl1pPr>
              <a:defRPr/>
            </a:lvl1pPr>
          </a:lstStyle>
          <a:p>
            <a:pPr>
              <a:defRPr/>
            </a:pPr>
            <a:r>
              <a:rPr lang="en-US"/>
              <a:t>Page 1(#)</a:t>
            </a:r>
          </a:p>
        </p:txBody>
      </p:sp>
    </p:spTree>
    <p:extLst>
      <p:ext uri="{BB962C8B-B14F-4D97-AF65-F5344CB8AC3E}">
        <p14:creationId xmlns:p14="http://schemas.microsoft.com/office/powerpoint/2010/main" val="288037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5AA3B9E-D40E-43F1-80C9-32BDD468673B}"/>
              </a:ext>
            </a:extLst>
          </p:cNvPr>
          <p:cNvSpPr>
            <a:spLocks noGrp="1" noChangeArrowheads="1"/>
          </p:cNvSpPr>
          <p:nvPr>
            <p:ph type="ftr" sz="quarter" idx="10"/>
          </p:nvPr>
        </p:nvSpPr>
        <p:spPr>
          <a:ln/>
        </p:spPr>
        <p:txBody>
          <a:bodyPr/>
          <a:lstStyle>
            <a:lvl1pPr>
              <a:defRPr/>
            </a:lvl1pPr>
          </a:lstStyle>
          <a:p>
            <a:pPr>
              <a:defRPr/>
            </a:pPr>
            <a:r>
              <a:rPr lang="en-US"/>
              <a:t>Page 1(#)</a:t>
            </a:r>
          </a:p>
        </p:txBody>
      </p:sp>
    </p:spTree>
    <p:extLst>
      <p:ext uri="{BB962C8B-B14F-4D97-AF65-F5344CB8AC3E}">
        <p14:creationId xmlns:p14="http://schemas.microsoft.com/office/powerpoint/2010/main" val="89476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07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223F87-A4D3-4AF2-9184-EE1035BB8670}"/>
              </a:ext>
            </a:extLst>
          </p:cNvPr>
          <p:cNvSpPr>
            <a:spLocks noGrp="1" noChangeArrowheads="1"/>
          </p:cNvSpPr>
          <p:nvPr>
            <p:ph type="ftr" sz="quarter" idx="10"/>
          </p:nvPr>
        </p:nvSpPr>
        <p:spPr>
          <a:ln/>
        </p:spPr>
        <p:txBody>
          <a:bodyPr/>
          <a:lstStyle>
            <a:lvl1pPr>
              <a:defRPr/>
            </a:lvl1pPr>
          </a:lstStyle>
          <a:p>
            <a:pPr>
              <a:defRPr/>
            </a:pPr>
            <a:r>
              <a:rPr lang="en-US"/>
              <a:t>Page 1(#)</a:t>
            </a:r>
          </a:p>
        </p:txBody>
      </p:sp>
    </p:spTree>
    <p:extLst>
      <p:ext uri="{BB962C8B-B14F-4D97-AF65-F5344CB8AC3E}">
        <p14:creationId xmlns:p14="http://schemas.microsoft.com/office/powerpoint/2010/main" val="3603751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1"/>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F22AEA-474D-45C9-84E5-EAA0EC709604}"/>
              </a:ext>
            </a:extLst>
          </p:cNvPr>
          <p:cNvSpPr>
            <a:spLocks noGrp="1" noChangeArrowheads="1"/>
          </p:cNvSpPr>
          <p:nvPr>
            <p:ph type="ftr" sz="quarter" idx="10"/>
          </p:nvPr>
        </p:nvSpPr>
        <p:spPr>
          <a:ln/>
        </p:spPr>
        <p:txBody>
          <a:bodyPr/>
          <a:lstStyle>
            <a:lvl1pPr>
              <a:defRPr/>
            </a:lvl1pPr>
          </a:lstStyle>
          <a:p>
            <a:pPr>
              <a:defRPr/>
            </a:pPr>
            <a:r>
              <a:rPr lang="en-US"/>
              <a:t>Page 1(#)</a:t>
            </a:r>
          </a:p>
        </p:txBody>
      </p:sp>
    </p:spTree>
    <p:extLst>
      <p:ext uri="{BB962C8B-B14F-4D97-AF65-F5344CB8AC3E}">
        <p14:creationId xmlns:p14="http://schemas.microsoft.com/office/powerpoint/2010/main" val="3894337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4966407"/>
      </p:ext>
    </p:extLst>
  </p:cSld>
  <p:clrMapOvr>
    <a:masterClrMapping/>
  </p:clrMapOvr>
  <p:transition>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grpSp>
        <p:nvGrpSpPr>
          <p:cNvPr id="3" name="Group 1102">
            <a:extLst>
              <a:ext uri="{FF2B5EF4-FFF2-40B4-BE49-F238E27FC236}">
                <a16:creationId xmlns:a16="http://schemas.microsoft.com/office/drawing/2014/main" id="{7FC8DF60-92F0-4072-A293-4C4B5C626012}"/>
              </a:ext>
            </a:extLst>
          </p:cNvPr>
          <p:cNvGrpSpPr>
            <a:grpSpLocks/>
          </p:cNvGrpSpPr>
          <p:nvPr userDrawn="1"/>
        </p:nvGrpSpPr>
        <p:grpSpPr bwMode="auto">
          <a:xfrm>
            <a:off x="2819400" y="1295400"/>
            <a:ext cx="5486400" cy="2455863"/>
            <a:chOff x="1776" y="816"/>
            <a:chExt cx="3456" cy="1547"/>
          </a:xfrm>
        </p:grpSpPr>
        <p:grpSp>
          <p:nvGrpSpPr>
            <p:cNvPr id="4" name="Group 1096">
              <a:extLst>
                <a:ext uri="{FF2B5EF4-FFF2-40B4-BE49-F238E27FC236}">
                  <a16:creationId xmlns:a16="http://schemas.microsoft.com/office/drawing/2014/main" id="{BB35A15E-720E-43D8-932F-A2399D4C35F8}"/>
                </a:ext>
              </a:extLst>
            </p:cNvPr>
            <p:cNvGrpSpPr>
              <a:grpSpLocks/>
            </p:cNvGrpSpPr>
            <p:nvPr userDrawn="1"/>
          </p:nvGrpSpPr>
          <p:grpSpPr bwMode="auto">
            <a:xfrm>
              <a:off x="1776" y="965"/>
              <a:ext cx="1920" cy="847"/>
              <a:chOff x="2160" y="881"/>
              <a:chExt cx="1920" cy="847"/>
            </a:xfrm>
          </p:grpSpPr>
          <p:sp>
            <p:nvSpPr>
              <p:cNvPr id="6" name="Text Box 1042">
                <a:extLst>
                  <a:ext uri="{FF2B5EF4-FFF2-40B4-BE49-F238E27FC236}">
                    <a16:creationId xmlns:a16="http://schemas.microsoft.com/office/drawing/2014/main" id="{309F53AD-AA2B-4B61-AF8B-95A71521129E}"/>
                  </a:ext>
                </a:extLst>
              </p:cNvPr>
              <p:cNvSpPr txBox="1">
                <a:spLocks noChangeArrowheads="1"/>
              </p:cNvSpPr>
              <p:nvPr userDrawn="1"/>
            </p:nvSpPr>
            <p:spPr bwMode="auto">
              <a:xfrm rot="16200000">
                <a:off x="2855" y="378"/>
                <a:ext cx="385" cy="1392"/>
              </a:xfrm>
              <a:prstGeom prst="rect">
                <a:avLst/>
              </a:prstGeom>
              <a:solidFill>
                <a:srgbClr val="FFFF99">
                  <a:alpha val="30000"/>
                </a:srgbClr>
              </a:solidFill>
              <a:ln>
                <a:noFill/>
              </a:ln>
              <a:effectLst/>
            </p:spPr>
            <p:txBody>
              <a:bodyPr vert="eaVert">
                <a:spAutoFit/>
              </a:bodyPr>
              <a:lstStyle/>
              <a:p>
                <a:pPr eaLnBrk="1" hangingPunct="1">
                  <a:spcBef>
                    <a:spcPct val="50000"/>
                  </a:spcBef>
                  <a:defRPr/>
                </a:pPr>
                <a:r>
                  <a:rPr lang="en-US">
                    <a:solidFill>
                      <a:srgbClr val="FFFFFF"/>
                    </a:solidFill>
                    <a:latin typeface="Arial" charset="0"/>
                    <a:cs typeface="+mn-cs"/>
                  </a:rPr>
                  <a:t> </a:t>
                </a:r>
                <a:r>
                  <a:rPr lang="en-US" sz="2800" i="1">
                    <a:solidFill>
                      <a:srgbClr val="FFFFFF"/>
                    </a:solidFill>
                    <a:effectLst>
                      <a:outerShdw blurRad="38100" dist="38100" dir="2700000" algn="tl">
                        <a:srgbClr val="000000"/>
                      </a:outerShdw>
                    </a:effectLst>
                    <a:latin typeface="Arial" charset="0"/>
                    <a:cs typeface="+mn-cs"/>
                  </a:rPr>
                  <a:t>c h a p t e r </a:t>
                </a:r>
              </a:p>
            </p:txBody>
          </p:sp>
          <p:sp>
            <p:nvSpPr>
              <p:cNvPr id="7" name="Rectangle 1052">
                <a:extLst>
                  <a:ext uri="{FF2B5EF4-FFF2-40B4-BE49-F238E27FC236}">
                    <a16:creationId xmlns:a16="http://schemas.microsoft.com/office/drawing/2014/main" id="{5F88F7EE-0513-4875-BCDB-CBBDBB94A208}"/>
                  </a:ext>
                </a:extLst>
              </p:cNvPr>
              <p:cNvSpPr>
                <a:spLocks noChangeArrowheads="1"/>
              </p:cNvSpPr>
              <p:nvPr userDrawn="1"/>
            </p:nvSpPr>
            <p:spPr bwMode="auto">
              <a:xfrm>
                <a:off x="2160" y="1008"/>
                <a:ext cx="1920" cy="720"/>
              </a:xfrm>
              <a:prstGeom prst="rect">
                <a:avLst/>
              </a:prstGeom>
              <a:noFill/>
              <a:ln>
                <a:noFill/>
              </a:ln>
              <a:effectLst/>
            </p:spPr>
            <p:txBody>
              <a:bodyPr anchor="ctr"/>
              <a:lstStyle/>
              <a:p>
                <a:pPr algn="ctr" eaLnBrk="1" hangingPunct="1">
                  <a:defRPr/>
                </a:pPr>
                <a:r>
                  <a:rPr lang="en-US" sz="2800" b="1" i="1">
                    <a:solidFill>
                      <a:srgbClr val="000000"/>
                    </a:solidFill>
                    <a:effectLst>
                      <a:outerShdw blurRad="38100" dist="38100" dir="2700000" algn="tl">
                        <a:srgbClr val="C0C0C0"/>
                      </a:outerShdw>
                    </a:effectLst>
                    <a:latin typeface="Arial" charset="0"/>
                    <a:cs typeface="+mn-cs"/>
                  </a:rPr>
                  <a:t>ten</a:t>
                </a:r>
              </a:p>
            </p:txBody>
          </p:sp>
        </p:grpSp>
        <p:pic>
          <p:nvPicPr>
            <p:cNvPr id="5" name="Picture 1101" descr="number_ten">
              <a:extLst>
                <a:ext uri="{FF2B5EF4-FFF2-40B4-BE49-F238E27FC236}">
                  <a16:creationId xmlns:a16="http://schemas.microsoft.com/office/drawing/2014/main" id="{4048195B-F8A1-41FC-88AA-38CD0A0C1C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2" y="816"/>
              <a:ext cx="1680" cy="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1055">
            <a:extLst>
              <a:ext uri="{FF2B5EF4-FFF2-40B4-BE49-F238E27FC236}">
                <a16:creationId xmlns:a16="http://schemas.microsoft.com/office/drawing/2014/main" id="{35D2DAD8-410F-40AA-B5DF-A6FC0EE8E5BB}"/>
              </a:ext>
            </a:extLst>
          </p:cNvPr>
          <p:cNvSpPr>
            <a:spLocks noChangeArrowheads="1"/>
          </p:cNvSpPr>
          <p:nvPr/>
        </p:nvSpPr>
        <p:spPr bwMode="auto">
          <a:xfrm>
            <a:off x="228600" y="6629400"/>
            <a:ext cx="8686800" cy="228600"/>
          </a:xfrm>
          <a:prstGeom prst="rect">
            <a:avLst/>
          </a:prstGeom>
          <a:noFill/>
          <a:ln>
            <a:noFill/>
          </a:ln>
          <a:effectLst/>
        </p:spPr>
        <p:txBody>
          <a:bodyPr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a:defRPr/>
            </a:pPr>
            <a:r>
              <a:rPr lang="en-US" sz="1200">
                <a:solidFill>
                  <a:srgbClr val="808080"/>
                </a:solidFill>
                <a:latin typeface="Arial" panose="020B0604020202020204" pitchFamily="34" charset="0"/>
                <a:cs typeface="+mn-cs"/>
              </a:rPr>
              <a:t>© 2006 Prentice Hall Business Publishing   Economics  R. Glenn Hubbard, Anthony Patrick O’Brien—1</a:t>
            </a:r>
            <a:r>
              <a:rPr lang="en-US" sz="1200" baseline="30000">
                <a:solidFill>
                  <a:srgbClr val="808080"/>
                </a:solidFill>
                <a:latin typeface="Arial" panose="020B0604020202020204" pitchFamily="34" charset="0"/>
                <a:cs typeface="+mn-cs"/>
              </a:rPr>
              <a:t>st</a:t>
            </a:r>
            <a:r>
              <a:rPr lang="en-US" sz="1200">
                <a:solidFill>
                  <a:srgbClr val="808080"/>
                </a:solidFill>
                <a:latin typeface="Arial" panose="020B0604020202020204" pitchFamily="34" charset="0"/>
                <a:cs typeface="+mn-cs"/>
              </a:rPr>
              <a:t> ed.</a:t>
            </a:r>
          </a:p>
        </p:txBody>
      </p:sp>
      <p:sp>
        <p:nvSpPr>
          <p:cNvPr id="9" name="Line 1062">
            <a:extLst>
              <a:ext uri="{FF2B5EF4-FFF2-40B4-BE49-F238E27FC236}">
                <a16:creationId xmlns:a16="http://schemas.microsoft.com/office/drawing/2014/main" id="{5E3C56AA-6E01-4D96-B893-40E13E6BB773}"/>
              </a:ext>
            </a:extLst>
          </p:cNvPr>
          <p:cNvSpPr>
            <a:spLocks noChangeShapeType="1"/>
          </p:cNvSpPr>
          <p:nvPr/>
        </p:nvSpPr>
        <p:spPr bwMode="auto">
          <a:xfrm>
            <a:off x="3352800" y="5257800"/>
            <a:ext cx="54102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 name="Group 1098">
            <a:extLst>
              <a:ext uri="{FF2B5EF4-FFF2-40B4-BE49-F238E27FC236}">
                <a16:creationId xmlns:a16="http://schemas.microsoft.com/office/drawing/2014/main" id="{228710A9-ED6F-47C1-BDFB-632527C688C9}"/>
              </a:ext>
            </a:extLst>
          </p:cNvPr>
          <p:cNvGrpSpPr>
            <a:grpSpLocks/>
          </p:cNvGrpSpPr>
          <p:nvPr userDrawn="1"/>
        </p:nvGrpSpPr>
        <p:grpSpPr bwMode="auto">
          <a:xfrm>
            <a:off x="762000" y="990600"/>
            <a:ext cx="7848600" cy="4724400"/>
            <a:chOff x="768" y="720"/>
            <a:chExt cx="4944" cy="2976"/>
          </a:xfrm>
        </p:grpSpPr>
        <p:sp>
          <p:nvSpPr>
            <p:cNvPr id="11" name="Rectangle 1063">
              <a:extLst>
                <a:ext uri="{FF2B5EF4-FFF2-40B4-BE49-F238E27FC236}">
                  <a16:creationId xmlns:a16="http://schemas.microsoft.com/office/drawing/2014/main" id="{3BE55957-AB23-4E10-BB7B-14EFBC3AF016}"/>
                </a:ext>
              </a:extLst>
            </p:cNvPr>
            <p:cNvSpPr>
              <a:spLocks noChangeArrowheads="1"/>
            </p:cNvSpPr>
            <p:nvPr userDrawn="1"/>
          </p:nvSpPr>
          <p:spPr bwMode="auto">
            <a:xfrm>
              <a:off x="2208" y="1584"/>
              <a:ext cx="2064" cy="1824"/>
            </a:xfrm>
            <a:prstGeom prst="rect">
              <a:avLst/>
            </a:prstGeom>
            <a:solidFill>
              <a:srgbClr val="CCCCFF">
                <a:alpha val="39999"/>
              </a:srgbClr>
            </a:solidFill>
            <a:ln>
              <a:noFill/>
            </a:ln>
            <a:effectLst/>
          </p:spPr>
          <p:txBody>
            <a:bodyPr wrap="none"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a:solidFill>
                  <a:srgbClr val="000000"/>
                </a:solidFill>
                <a:cs typeface="+mn-cs"/>
              </a:endParaRPr>
            </a:p>
          </p:txBody>
        </p:sp>
        <p:sp>
          <p:nvSpPr>
            <p:cNvPr id="12" name="Rectangle 1064">
              <a:extLst>
                <a:ext uri="{FF2B5EF4-FFF2-40B4-BE49-F238E27FC236}">
                  <a16:creationId xmlns:a16="http://schemas.microsoft.com/office/drawing/2014/main" id="{63F9433D-8BAF-4075-8953-AC5458C40F17}"/>
                </a:ext>
              </a:extLst>
            </p:cNvPr>
            <p:cNvSpPr>
              <a:spLocks noChangeArrowheads="1"/>
            </p:cNvSpPr>
            <p:nvPr userDrawn="1"/>
          </p:nvSpPr>
          <p:spPr bwMode="auto">
            <a:xfrm>
              <a:off x="768" y="960"/>
              <a:ext cx="1608" cy="2736"/>
            </a:xfrm>
            <a:prstGeom prst="rect">
              <a:avLst/>
            </a:prstGeom>
            <a:solidFill>
              <a:schemeClr val="accent2">
                <a:alpha val="39999"/>
              </a:schemeClr>
            </a:solidFill>
            <a:ln>
              <a:noFill/>
            </a:ln>
            <a:effectLst/>
          </p:spPr>
          <p:txBody>
            <a:bodyPr wrap="none"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a:solidFill>
                  <a:srgbClr val="000000"/>
                </a:solidFill>
                <a:cs typeface="+mn-cs"/>
              </a:endParaRPr>
            </a:p>
          </p:txBody>
        </p:sp>
        <p:sp>
          <p:nvSpPr>
            <p:cNvPr id="13" name="Rectangle 1065">
              <a:extLst>
                <a:ext uri="{FF2B5EF4-FFF2-40B4-BE49-F238E27FC236}">
                  <a16:creationId xmlns:a16="http://schemas.microsoft.com/office/drawing/2014/main" id="{F15C2F11-C657-4347-B74B-799FAFACF432}"/>
                </a:ext>
              </a:extLst>
            </p:cNvPr>
            <p:cNvSpPr>
              <a:spLocks noChangeArrowheads="1"/>
            </p:cNvSpPr>
            <p:nvPr userDrawn="1"/>
          </p:nvSpPr>
          <p:spPr bwMode="auto">
            <a:xfrm>
              <a:off x="3504" y="720"/>
              <a:ext cx="2208" cy="1920"/>
            </a:xfrm>
            <a:prstGeom prst="rect">
              <a:avLst/>
            </a:prstGeom>
            <a:solidFill>
              <a:schemeClr val="accent2">
                <a:alpha val="39999"/>
              </a:schemeClr>
            </a:solidFill>
            <a:ln>
              <a:noFill/>
            </a:ln>
            <a:effectLst/>
          </p:spPr>
          <p:txBody>
            <a:bodyPr wrap="none" anchor="ctr"/>
            <a:lstStyle>
              <a:lvl1pPr marL="457200" indent="-457200"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sz="2400">
                <a:solidFill>
                  <a:srgbClr val="000000"/>
                </a:solidFill>
                <a:latin typeface="Times New Roman" panose="02020603050405020304" pitchFamily="18" charset="0"/>
                <a:cs typeface="+mn-cs"/>
              </a:endParaRPr>
            </a:p>
          </p:txBody>
        </p:sp>
      </p:grpSp>
      <p:sp>
        <p:nvSpPr>
          <p:cNvPr id="14" name="Rectangle 1089">
            <a:extLst>
              <a:ext uri="{FF2B5EF4-FFF2-40B4-BE49-F238E27FC236}">
                <a16:creationId xmlns:a16="http://schemas.microsoft.com/office/drawing/2014/main" id="{E87817B8-7469-4F76-8B33-F30FA6811867}"/>
              </a:ext>
            </a:extLst>
          </p:cNvPr>
          <p:cNvSpPr>
            <a:spLocks noChangeArrowheads="1"/>
          </p:cNvSpPr>
          <p:nvPr userDrawn="1"/>
        </p:nvSpPr>
        <p:spPr bwMode="auto">
          <a:xfrm>
            <a:off x="4191000" y="5486400"/>
            <a:ext cx="4572000" cy="457200"/>
          </a:xfrm>
          <a:prstGeom prst="rect">
            <a:avLst/>
          </a:prstGeom>
          <a:solidFill>
            <a:srgbClr val="E0E2E7"/>
          </a:solidFill>
          <a:ln>
            <a:noFill/>
          </a:ln>
          <a:effectLst/>
        </p:spPr>
        <p:txBody>
          <a:bodyPr wrap="none"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a:solidFill>
                <a:srgbClr val="000000"/>
              </a:solidFill>
              <a:cs typeface="+mn-cs"/>
            </a:endParaRPr>
          </a:p>
        </p:txBody>
      </p:sp>
      <p:sp>
        <p:nvSpPr>
          <p:cNvPr id="15" name="Text Box 1090">
            <a:extLst>
              <a:ext uri="{FF2B5EF4-FFF2-40B4-BE49-F238E27FC236}">
                <a16:creationId xmlns:a16="http://schemas.microsoft.com/office/drawing/2014/main" id="{0ACF851B-A02F-4E69-8015-35CA8EC71FBF}"/>
              </a:ext>
            </a:extLst>
          </p:cNvPr>
          <p:cNvSpPr txBox="1">
            <a:spLocks noChangeArrowheads="1"/>
          </p:cNvSpPr>
          <p:nvPr userDrawn="1"/>
        </p:nvSpPr>
        <p:spPr bwMode="auto">
          <a:xfrm>
            <a:off x="4191000" y="5562600"/>
            <a:ext cx="4591050" cy="339725"/>
          </a:xfrm>
          <a:prstGeom prst="rect">
            <a:avLst/>
          </a:prstGeom>
          <a:noFill/>
          <a:ln>
            <a:noFill/>
          </a:ln>
          <a:effectLst/>
        </p:spPr>
        <p:txBody>
          <a:bodyPr wrap="none">
            <a:spAutoFit/>
          </a:bodyPr>
          <a:lstStyle>
            <a:lvl1pPr marL="457200" indent="-457200" algn="l">
              <a:spcBef>
                <a:spcPct val="0"/>
              </a:spcBef>
              <a:spcAft>
                <a:spcPct val="0"/>
              </a:spcAft>
              <a:defRPr sz="2400">
                <a:solidFill>
                  <a:schemeClr val="tx1"/>
                </a:solidFill>
                <a:latin typeface="Times New Roman" pitchFamily="18" charset="0"/>
              </a:defRPr>
            </a:lvl1pPr>
            <a:lvl2pPr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90000"/>
              </a:lnSpc>
              <a:spcBef>
                <a:spcPct val="10000"/>
              </a:spcBef>
              <a:spcAft>
                <a:spcPct val="10000"/>
              </a:spcAft>
              <a:defRPr/>
            </a:pPr>
            <a:r>
              <a:rPr lang="en-US" sz="1800" b="1">
                <a:solidFill>
                  <a:srgbClr val="000000"/>
                </a:solidFill>
                <a:latin typeface="Helvetica" pitchFamily="34" charset="0"/>
                <a:cs typeface="+mn-cs"/>
              </a:rPr>
              <a:t>Prepared by: Fernando &amp; Yvonn Quijano</a:t>
            </a:r>
          </a:p>
        </p:txBody>
      </p:sp>
      <p:sp>
        <p:nvSpPr>
          <p:cNvPr id="190483" name="Rectangle 1043"/>
          <p:cNvSpPr>
            <a:spLocks noGrp="1" noChangeArrowheads="1"/>
          </p:cNvSpPr>
          <p:nvPr>
            <p:ph type="ctrTitle"/>
          </p:nvPr>
        </p:nvSpPr>
        <p:spPr>
          <a:xfrm>
            <a:off x="609600" y="3276600"/>
            <a:ext cx="6934200" cy="1752600"/>
          </a:xfrm>
          <a:prstGeom prst="rect">
            <a:avLst/>
          </a:prstGeom>
          <a:solidFill>
            <a:srgbClr val="EEEDBD">
              <a:alpha val="30000"/>
            </a:srgbClr>
          </a:solidFill>
        </p:spPr>
        <p:txBody>
          <a:bodyPr bIns="45720" anchor="ctr"/>
          <a:lstStyle>
            <a:lvl1pPr>
              <a:defRPr>
                <a:solidFill>
                  <a:srgbClr val="FFFFCC"/>
                </a:solidFill>
              </a:defRPr>
            </a:lvl1pPr>
          </a:lstStyle>
          <a:p>
            <a:pPr lvl="0"/>
            <a:endParaRPr lang="en-US" noProof="0"/>
          </a:p>
        </p:txBody>
      </p:sp>
    </p:spTree>
    <p:extLst>
      <p:ext uri="{BB962C8B-B14F-4D97-AF65-F5344CB8AC3E}">
        <p14:creationId xmlns:p14="http://schemas.microsoft.com/office/powerpoint/2010/main" val="1664767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71600" y="1447800"/>
            <a:ext cx="6400800" cy="45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a:extLst>
              <a:ext uri="{FF2B5EF4-FFF2-40B4-BE49-F238E27FC236}">
                <a16:creationId xmlns:a16="http://schemas.microsoft.com/office/drawing/2014/main" id="{116F5043-9A55-4117-B350-3841D970F2A4}"/>
              </a:ext>
            </a:extLst>
          </p:cNvPr>
          <p:cNvSpPr>
            <a:spLocks noGrp="1" noChangeArrowheads="1"/>
          </p:cNvSpPr>
          <p:nvPr>
            <p:ph type="sldNum" sz="quarter" idx="10"/>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2CEDCE93-17AB-4D75-807A-7BD87170C61C}" type="slidenum">
              <a:rPr lang="en-US" altLang="en-US"/>
              <a:pPr>
                <a:defRPr/>
              </a:pPr>
              <a:t>‹#›</a:t>
            </a:fld>
            <a:r>
              <a:rPr lang="en-US" altLang="en-US"/>
              <a:t> of 36</a:t>
            </a:r>
          </a:p>
        </p:txBody>
      </p:sp>
    </p:spTree>
    <p:extLst>
      <p:ext uri="{BB962C8B-B14F-4D97-AF65-F5344CB8AC3E}">
        <p14:creationId xmlns:p14="http://schemas.microsoft.com/office/powerpoint/2010/main" val="183665329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a:extLst>
              <a:ext uri="{FF2B5EF4-FFF2-40B4-BE49-F238E27FC236}">
                <a16:creationId xmlns:a16="http://schemas.microsoft.com/office/drawing/2014/main" id="{C38EA7D9-25C9-46A4-97DE-489502ED202F}"/>
              </a:ext>
            </a:extLst>
          </p:cNvPr>
          <p:cNvSpPr>
            <a:spLocks noGrp="1" noChangeArrowheads="1"/>
          </p:cNvSpPr>
          <p:nvPr>
            <p:ph type="sldNum" sz="quarter" idx="10"/>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83DA3F82-0E59-415D-A510-432DDA5D054B}" type="slidenum">
              <a:rPr lang="en-US" altLang="en-US"/>
              <a:pPr>
                <a:defRPr/>
              </a:pPr>
              <a:t>‹#›</a:t>
            </a:fld>
            <a:r>
              <a:rPr lang="en-US" altLang="en-US"/>
              <a:t> of 36</a:t>
            </a:r>
          </a:p>
        </p:txBody>
      </p:sp>
    </p:spTree>
    <p:extLst>
      <p:ext uri="{BB962C8B-B14F-4D97-AF65-F5344CB8AC3E}">
        <p14:creationId xmlns:p14="http://schemas.microsoft.com/office/powerpoint/2010/main" val="188465174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371600" y="1447800"/>
            <a:ext cx="3124200" cy="45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124200" cy="45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a:extLst>
              <a:ext uri="{FF2B5EF4-FFF2-40B4-BE49-F238E27FC236}">
                <a16:creationId xmlns:a16="http://schemas.microsoft.com/office/drawing/2014/main" id="{D48B7194-EEF6-41E9-B51D-367DF5288A1B}"/>
              </a:ext>
            </a:extLst>
          </p:cNvPr>
          <p:cNvSpPr>
            <a:spLocks noGrp="1" noChangeArrowheads="1"/>
          </p:cNvSpPr>
          <p:nvPr>
            <p:ph type="sldNum" sz="quarter" idx="10"/>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59AF1970-7BA9-49D9-865C-F3FE0C788AB6}" type="slidenum">
              <a:rPr lang="en-US" altLang="en-US"/>
              <a:pPr>
                <a:defRPr/>
              </a:pPr>
              <a:t>‹#›</a:t>
            </a:fld>
            <a:r>
              <a:rPr lang="en-US" altLang="en-US"/>
              <a:t> of 36</a:t>
            </a:r>
          </a:p>
        </p:txBody>
      </p:sp>
    </p:spTree>
    <p:extLst>
      <p:ext uri="{BB962C8B-B14F-4D97-AF65-F5344CB8AC3E}">
        <p14:creationId xmlns:p14="http://schemas.microsoft.com/office/powerpoint/2010/main" val="240510055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
            <a:extLst>
              <a:ext uri="{FF2B5EF4-FFF2-40B4-BE49-F238E27FC236}">
                <a16:creationId xmlns:a16="http://schemas.microsoft.com/office/drawing/2014/main" id="{EDADA9BF-EDF9-497C-B3FE-D9823A7023FF}"/>
              </a:ext>
            </a:extLst>
          </p:cNvPr>
          <p:cNvSpPr>
            <a:spLocks noGrp="1" noChangeArrowheads="1"/>
          </p:cNvSpPr>
          <p:nvPr>
            <p:ph type="sldNum" sz="quarter" idx="10"/>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EFA74A8D-B94B-4A25-913E-117BDFA9DF8B}" type="slidenum">
              <a:rPr lang="en-US" altLang="en-US"/>
              <a:pPr>
                <a:defRPr/>
              </a:pPr>
              <a:t>‹#›</a:t>
            </a:fld>
            <a:r>
              <a:rPr lang="en-US" altLang="en-US"/>
              <a:t> of 36</a:t>
            </a:r>
          </a:p>
        </p:txBody>
      </p:sp>
    </p:spTree>
    <p:extLst>
      <p:ext uri="{BB962C8B-B14F-4D97-AF65-F5344CB8AC3E}">
        <p14:creationId xmlns:p14="http://schemas.microsoft.com/office/powerpoint/2010/main" val="159401967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914400"/>
          </a:xfrm>
          <a:prstGeom prst="rect">
            <a:avLst/>
          </a:prstGeom>
        </p:spPr>
        <p:txBody>
          <a:bodyPr/>
          <a:lstStyle/>
          <a:p>
            <a:r>
              <a:rPr lang="en-US"/>
              <a:t>Click to edit Master title style</a:t>
            </a:r>
          </a:p>
        </p:txBody>
      </p:sp>
      <p:sp>
        <p:nvSpPr>
          <p:cNvPr id="3" name="Rectangle 20">
            <a:extLst>
              <a:ext uri="{FF2B5EF4-FFF2-40B4-BE49-F238E27FC236}">
                <a16:creationId xmlns:a16="http://schemas.microsoft.com/office/drawing/2014/main" id="{81305303-E65E-4C3F-88BC-E9DA2AE8675C}"/>
              </a:ext>
            </a:extLst>
          </p:cNvPr>
          <p:cNvSpPr>
            <a:spLocks noGrp="1" noChangeArrowheads="1"/>
          </p:cNvSpPr>
          <p:nvPr>
            <p:ph type="sldNum" sz="quarter" idx="10"/>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D50476F0-3242-4BBD-B940-D5EAC2842B22}" type="slidenum">
              <a:rPr lang="en-US" altLang="en-US"/>
              <a:pPr>
                <a:defRPr/>
              </a:pPr>
              <a:t>‹#›</a:t>
            </a:fld>
            <a:r>
              <a:rPr lang="en-US" altLang="en-US"/>
              <a:t> of 36</a:t>
            </a:r>
          </a:p>
        </p:txBody>
      </p:sp>
    </p:spTree>
    <p:extLst>
      <p:ext uri="{BB962C8B-B14F-4D97-AF65-F5344CB8AC3E}">
        <p14:creationId xmlns:p14="http://schemas.microsoft.com/office/powerpoint/2010/main" val="16676920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E93CF18F-CD70-4D8B-B26A-1A4B2795DA9C}"/>
              </a:ext>
            </a:extLst>
          </p:cNvPr>
          <p:cNvSpPr>
            <a:spLocks noGrp="1" noChangeArrowheads="1"/>
          </p:cNvSpPr>
          <p:nvPr>
            <p:ph type="sldNum" sz="quarter" idx="10"/>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E926A635-3879-4A91-8CD3-3AF098FE3376}" type="slidenum">
              <a:rPr lang="en-US" altLang="en-US"/>
              <a:pPr>
                <a:defRPr/>
              </a:pPr>
              <a:t>‹#›</a:t>
            </a:fld>
            <a:r>
              <a:rPr lang="en-US" altLang="en-US"/>
              <a:t> of 36</a:t>
            </a:r>
          </a:p>
        </p:txBody>
      </p:sp>
    </p:spTree>
    <p:extLst>
      <p:ext uri="{BB962C8B-B14F-4D97-AF65-F5344CB8AC3E}">
        <p14:creationId xmlns:p14="http://schemas.microsoft.com/office/powerpoint/2010/main" val="5913629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17980" t="20895" b="6024"/>
          <a:stretch/>
        </p:blipFill>
        <p:spPr>
          <a:xfrm>
            <a:off x="0" y="0"/>
            <a:ext cx="7556500" cy="6341308"/>
          </a:xfrm>
          <a:prstGeom prst="rect">
            <a:avLst/>
          </a:prstGeom>
        </p:spPr>
      </p:pic>
      <p:sp>
        <p:nvSpPr>
          <p:cNvPr id="11" name="Content Placeholder 3"/>
          <p:cNvSpPr>
            <a:spLocks noGrp="1"/>
          </p:cNvSpPr>
          <p:nvPr>
            <p:ph sz="half" idx="10"/>
          </p:nvPr>
        </p:nvSpPr>
        <p:spPr>
          <a:xfrm>
            <a:off x="365760" y="2873829"/>
            <a:ext cx="3664132" cy="3150827"/>
          </a:xfrm>
        </p:spPr>
        <p:txBody>
          <a:bodyPr anchor="b"/>
          <a:lstStyle>
            <a:lvl1pPr marL="0" indent="0" algn="l">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2" name="Content Placeholder 2"/>
          <p:cNvSpPr>
            <a:spLocks noGrp="1"/>
          </p:cNvSpPr>
          <p:nvPr>
            <p:ph idx="1"/>
          </p:nvPr>
        </p:nvSpPr>
        <p:spPr>
          <a:xfrm>
            <a:off x="2751731" y="733431"/>
            <a:ext cx="5948132" cy="4195621"/>
          </a:xfrm>
        </p:spPr>
        <p:txBody>
          <a:bodyPr anchor="t"/>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400847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a:extLst>
              <a:ext uri="{FF2B5EF4-FFF2-40B4-BE49-F238E27FC236}">
                <a16:creationId xmlns:a16="http://schemas.microsoft.com/office/drawing/2014/main" id="{76A03723-BFC8-4657-A634-93AB5FEE9490}"/>
              </a:ext>
            </a:extLst>
          </p:cNvPr>
          <p:cNvSpPr>
            <a:spLocks noGrp="1" noChangeArrowheads="1"/>
          </p:cNvSpPr>
          <p:nvPr>
            <p:ph type="sldNum" sz="quarter" idx="10"/>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00FF1B6C-8F3E-4FF1-9D5F-107F0FF448AD}" type="slidenum">
              <a:rPr lang="en-US" altLang="en-US"/>
              <a:pPr>
                <a:defRPr/>
              </a:pPr>
              <a:t>‹#›</a:t>
            </a:fld>
            <a:r>
              <a:rPr lang="en-US" altLang="en-US"/>
              <a:t> of 36</a:t>
            </a:r>
          </a:p>
        </p:txBody>
      </p:sp>
    </p:spTree>
    <p:extLst>
      <p:ext uri="{BB962C8B-B14F-4D97-AF65-F5344CB8AC3E}">
        <p14:creationId xmlns:p14="http://schemas.microsoft.com/office/powerpoint/2010/main" val="173072930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a:extLst>
              <a:ext uri="{FF2B5EF4-FFF2-40B4-BE49-F238E27FC236}">
                <a16:creationId xmlns:a16="http://schemas.microsoft.com/office/drawing/2014/main" id="{CA3A48F5-4921-4E54-B78D-5D9A7216CA9A}"/>
              </a:ext>
            </a:extLst>
          </p:cNvPr>
          <p:cNvSpPr>
            <a:spLocks noGrp="1" noChangeArrowheads="1"/>
          </p:cNvSpPr>
          <p:nvPr>
            <p:ph type="sldNum" sz="quarter" idx="10"/>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B5B9C431-5E25-41A8-BDAA-28105A401C71}" type="slidenum">
              <a:rPr lang="en-US" altLang="en-US"/>
              <a:pPr>
                <a:defRPr/>
              </a:pPr>
              <a:t>‹#›</a:t>
            </a:fld>
            <a:r>
              <a:rPr lang="en-US" altLang="en-US"/>
              <a:t> of 36</a:t>
            </a:r>
          </a:p>
        </p:txBody>
      </p:sp>
    </p:spTree>
    <p:extLst>
      <p:ext uri="{BB962C8B-B14F-4D97-AF65-F5344CB8AC3E}">
        <p14:creationId xmlns:p14="http://schemas.microsoft.com/office/powerpoint/2010/main" val="352675250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914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371600" y="1447800"/>
            <a:ext cx="6400800" cy="457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a:extLst>
              <a:ext uri="{FF2B5EF4-FFF2-40B4-BE49-F238E27FC236}">
                <a16:creationId xmlns:a16="http://schemas.microsoft.com/office/drawing/2014/main" id="{A804F5E6-C96C-4CDA-802F-725F6983B603}"/>
              </a:ext>
            </a:extLst>
          </p:cNvPr>
          <p:cNvSpPr>
            <a:spLocks noGrp="1" noChangeArrowheads="1"/>
          </p:cNvSpPr>
          <p:nvPr>
            <p:ph type="sldNum" sz="quarter" idx="10"/>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A9D70764-AE42-46E9-BC53-FC604C17B27C}" type="slidenum">
              <a:rPr lang="en-US" altLang="en-US"/>
              <a:pPr>
                <a:defRPr/>
              </a:pPr>
              <a:t>‹#›</a:t>
            </a:fld>
            <a:r>
              <a:rPr lang="en-US" altLang="en-US"/>
              <a:t> of 36</a:t>
            </a:r>
          </a:p>
        </p:txBody>
      </p:sp>
    </p:spTree>
    <p:extLst>
      <p:ext uri="{BB962C8B-B14F-4D97-AF65-F5344CB8AC3E}">
        <p14:creationId xmlns:p14="http://schemas.microsoft.com/office/powerpoint/2010/main" val="391105861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0"/>
            <a:ext cx="2152650" cy="1905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0"/>
            <a:ext cx="6305550" cy="1905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a:extLst>
              <a:ext uri="{FF2B5EF4-FFF2-40B4-BE49-F238E27FC236}">
                <a16:creationId xmlns:a16="http://schemas.microsoft.com/office/drawing/2014/main" id="{588D33DC-732F-48C5-8507-6191841B0E87}"/>
              </a:ext>
            </a:extLst>
          </p:cNvPr>
          <p:cNvSpPr>
            <a:spLocks noGrp="1" noChangeArrowheads="1"/>
          </p:cNvSpPr>
          <p:nvPr>
            <p:ph type="sldNum" sz="quarter" idx="10"/>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EBE8F8D8-08B1-4CAB-BA1E-3D5B558B30F1}" type="slidenum">
              <a:rPr lang="en-US" altLang="en-US"/>
              <a:pPr>
                <a:defRPr/>
              </a:pPr>
              <a:t>‹#›</a:t>
            </a:fld>
            <a:r>
              <a:rPr lang="en-US" altLang="en-US"/>
              <a:t> of 36</a:t>
            </a:r>
          </a:p>
        </p:txBody>
      </p:sp>
    </p:spTree>
    <p:extLst>
      <p:ext uri="{BB962C8B-B14F-4D97-AF65-F5344CB8AC3E}">
        <p14:creationId xmlns:p14="http://schemas.microsoft.com/office/powerpoint/2010/main" val="259696858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0"/>
            <a:ext cx="8610600" cy="1905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0">
            <a:extLst>
              <a:ext uri="{FF2B5EF4-FFF2-40B4-BE49-F238E27FC236}">
                <a16:creationId xmlns:a16="http://schemas.microsoft.com/office/drawing/2014/main" id="{690DDA94-9473-45BC-A1D1-8849AB424FC0}"/>
              </a:ext>
            </a:extLst>
          </p:cNvPr>
          <p:cNvSpPr>
            <a:spLocks noGrp="1" noChangeArrowheads="1"/>
          </p:cNvSpPr>
          <p:nvPr>
            <p:ph type="sldNum" sz="quarter" idx="10"/>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09A80159-AC20-461C-8DCF-6679FA8E9B6A}" type="slidenum">
              <a:rPr lang="en-US" altLang="en-US"/>
              <a:pPr>
                <a:defRPr/>
              </a:pPr>
              <a:t>‹#›</a:t>
            </a:fld>
            <a:r>
              <a:rPr lang="en-US" altLang="en-US"/>
              <a:t> of 36</a:t>
            </a:r>
          </a:p>
        </p:txBody>
      </p:sp>
    </p:spTree>
    <p:extLst>
      <p:ext uri="{BB962C8B-B14F-4D97-AF65-F5344CB8AC3E}">
        <p14:creationId xmlns:p14="http://schemas.microsoft.com/office/powerpoint/2010/main" val="197008658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8123D95-8C25-4020-AEE0-5DF44159D50C}"/>
              </a:ext>
            </a:extLst>
          </p:cNvPr>
          <p:cNvSpPr>
            <a:spLocks noGrp="1"/>
          </p:cNvSpPr>
          <p:nvPr>
            <p:ph type="dt" sz="half" idx="10"/>
          </p:nvPr>
        </p:nvSpPr>
        <p:spPr>
          <a:xfrm>
            <a:off x="457200" y="6356350"/>
            <a:ext cx="21336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fld id="{20EA8968-6541-4BDB-9DD3-E59A7E088019}" type="datetime1">
              <a:rPr lang="en-US"/>
              <a:pPr>
                <a:defRPr/>
              </a:pPr>
              <a:t>12/8/2020</a:t>
            </a:fld>
            <a:endParaRPr lang="en-US"/>
          </a:p>
        </p:txBody>
      </p:sp>
      <p:sp>
        <p:nvSpPr>
          <p:cNvPr id="5" name="Footer Placeholder 4">
            <a:extLst>
              <a:ext uri="{FF2B5EF4-FFF2-40B4-BE49-F238E27FC236}">
                <a16:creationId xmlns:a16="http://schemas.microsoft.com/office/drawing/2014/main" id="{5ED65A17-E8CF-46A1-972C-EA2FB87ACA2E}"/>
              </a:ext>
            </a:extLst>
          </p:cNvPr>
          <p:cNvSpPr>
            <a:spLocks noGrp="1"/>
          </p:cNvSpPr>
          <p:nvPr>
            <p:ph type="ftr" sz="quarter" idx="11"/>
          </p:nvPr>
        </p:nvSpPr>
        <p:spPr>
          <a:xfrm>
            <a:off x="3124200" y="6356350"/>
            <a:ext cx="28956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9CDC55B3-1D7B-4BEB-9F38-FEE3BB8A9B3B}"/>
              </a:ext>
            </a:extLst>
          </p:cNvPr>
          <p:cNvSpPr>
            <a:spLocks noGrp="1"/>
          </p:cNvSpPr>
          <p:nvPr>
            <p:ph type="sldNum" sz="quarter" idx="12"/>
          </p:nvPr>
        </p:nvSpPr>
        <p:spPr>
          <a:xfrm>
            <a:off x="8386763" y="6630988"/>
            <a:ext cx="762000" cy="228600"/>
          </a:xfrm>
          <a:prstGeom prst="rect">
            <a:avLst/>
          </a:prstGeom>
        </p:spPr>
        <p:txBody>
          <a:bodyPr vert="horz" wrap="square" lIns="91440" tIns="45720" rIns="91440" bIns="45720" numCol="1" anchor="t" anchorCtr="0" compatLnSpc="1">
            <a:prstTxWarp prst="textNoShape">
              <a:avLst/>
            </a:prstTxWarp>
          </a:bodyPr>
          <a:lstStyle>
            <a:lvl1pPr>
              <a:defRPr sz="2000" smtClean="0">
                <a:solidFill>
                  <a:srgbClr val="000000"/>
                </a:solidFill>
                <a:latin typeface="Verdana" panose="020B0604030504040204" pitchFamily="34" charset="0"/>
              </a:defRPr>
            </a:lvl1pPr>
          </a:lstStyle>
          <a:p>
            <a:pPr>
              <a:defRPr/>
            </a:pPr>
            <a:fld id="{90F8E202-5CAD-4F62-9343-142B0689AE09}" type="slidenum">
              <a:rPr lang="en-US" altLang="en-US"/>
              <a:pPr>
                <a:defRPr/>
              </a:pPr>
              <a:t>‹#›</a:t>
            </a:fld>
            <a:endParaRPr lang="en-US" altLang="en-US"/>
          </a:p>
        </p:txBody>
      </p:sp>
    </p:spTree>
    <p:extLst>
      <p:ext uri="{BB962C8B-B14F-4D97-AF65-F5344CB8AC3E}">
        <p14:creationId xmlns:p14="http://schemas.microsoft.com/office/powerpoint/2010/main" val="18965377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Slide_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17980" t="20895" b="6024"/>
          <a:stretch/>
        </p:blipFill>
        <p:spPr>
          <a:xfrm flipH="1">
            <a:off x="1587501" y="0"/>
            <a:ext cx="7556500" cy="6341308"/>
          </a:xfrm>
          <a:prstGeom prst="rect">
            <a:avLst/>
          </a:prstGeom>
        </p:spPr>
      </p:pic>
      <p:sp>
        <p:nvSpPr>
          <p:cNvPr id="23" name="Content Placeholder 3"/>
          <p:cNvSpPr>
            <a:spLocks noGrp="1"/>
          </p:cNvSpPr>
          <p:nvPr>
            <p:ph sz="half" idx="2"/>
          </p:nvPr>
        </p:nvSpPr>
        <p:spPr>
          <a:xfrm>
            <a:off x="380999" y="880292"/>
            <a:ext cx="5654040" cy="3951288"/>
          </a:xfrm>
        </p:spPr>
        <p:txBody>
          <a:bodyPr anchor="t"/>
          <a:lstStyle>
            <a:lvl1pPr marL="0" indent="0">
              <a:lnSpc>
                <a:spcPct val="130000"/>
              </a:lnSpc>
              <a:spcBef>
                <a:spcPts val="1200"/>
              </a:spcBef>
              <a:buNone/>
              <a:defRPr sz="2400" b="0">
                <a:solidFill>
                  <a:schemeClr val="accent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133978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7351" y="1037065"/>
            <a:ext cx="8247063" cy="505893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1"/>
            <a:ext cx="9144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1"/>
          <p:cNvSpPr txBox="1">
            <a:spLocks/>
          </p:cNvSpPr>
          <p:nvPr userDrawn="1"/>
        </p:nvSpPr>
        <p:spPr bwMode="auto">
          <a:xfrm>
            <a:off x="1" y="180103"/>
            <a:ext cx="91523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90000"/>
              </a:lnSpc>
              <a:spcBef>
                <a:spcPct val="0"/>
              </a:spcBef>
              <a:spcAft>
                <a:spcPct val="0"/>
              </a:spcAft>
              <a:defRPr sz="2600">
                <a:solidFill>
                  <a:schemeClr val="accent1"/>
                </a:solidFill>
                <a:latin typeface="+mj-lt"/>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200" algn="l" rtl="0" eaLnBrk="1" fontAlgn="base" hangingPunct="1">
              <a:lnSpc>
                <a:spcPct val="90000"/>
              </a:lnSpc>
              <a:spcBef>
                <a:spcPct val="0"/>
              </a:spcBef>
              <a:spcAft>
                <a:spcPct val="0"/>
              </a:spcAft>
              <a:defRPr sz="2600">
                <a:solidFill>
                  <a:schemeClr val="accent1"/>
                </a:solidFill>
                <a:latin typeface="Arial" pitchFamily="34" charset="0"/>
              </a:defRPr>
            </a:lvl6pPr>
            <a:lvl7pPr marL="914400" algn="l" rtl="0" eaLnBrk="1" fontAlgn="base" hangingPunct="1">
              <a:lnSpc>
                <a:spcPct val="90000"/>
              </a:lnSpc>
              <a:spcBef>
                <a:spcPct val="0"/>
              </a:spcBef>
              <a:spcAft>
                <a:spcPct val="0"/>
              </a:spcAft>
              <a:defRPr sz="2600">
                <a:solidFill>
                  <a:schemeClr val="accent1"/>
                </a:solidFill>
                <a:latin typeface="Arial" pitchFamily="34" charset="0"/>
              </a:defRPr>
            </a:lvl7pPr>
            <a:lvl8pPr marL="1371600" algn="l" rtl="0" eaLnBrk="1" fontAlgn="base" hangingPunct="1">
              <a:lnSpc>
                <a:spcPct val="90000"/>
              </a:lnSpc>
              <a:spcBef>
                <a:spcPct val="0"/>
              </a:spcBef>
              <a:spcAft>
                <a:spcPct val="0"/>
              </a:spcAft>
              <a:defRPr sz="2600">
                <a:solidFill>
                  <a:schemeClr val="accent1"/>
                </a:solidFill>
                <a:latin typeface="Arial" pitchFamily="34" charset="0"/>
              </a:defRPr>
            </a:lvl8pPr>
            <a:lvl9pPr marL="1828800" algn="l" rtl="0" eaLnBrk="1" fontAlgn="base" hangingPunct="1">
              <a:lnSpc>
                <a:spcPct val="90000"/>
              </a:lnSpc>
              <a:spcBef>
                <a:spcPct val="0"/>
              </a:spcBef>
              <a:spcAft>
                <a:spcPct val="0"/>
              </a:spcAft>
              <a:defRPr sz="2600">
                <a:solidFill>
                  <a:schemeClr val="accent1"/>
                </a:solidFill>
                <a:latin typeface="Arial" pitchFamily="34" charset="0"/>
              </a:defRPr>
            </a:lvl9pPr>
          </a:lstStyle>
          <a:p>
            <a:pPr algn="ctr"/>
            <a:r>
              <a:rPr lang="en-US" sz="3200" b="1" kern="0" spc="0" dirty="0">
                <a:solidFill>
                  <a:schemeClr val="bg1"/>
                </a:solidFill>
                <a:latin typeface="Rockwell" panose="02060603020205020403" pitchFamily="18" charset="0"/>
              </a:rPr>
              <a:t>Click</a:t>
            </a:r>
            <a:r>
              <a:rPr lang="en-US" sz="3200" b="1" kern="0" spc="0" baseline="0" dirty="0">
                <a:solidFill>
                  <a:schemeClr val="bg1"/>
                </a:solidFill>
                <a:latin typeface="Rockwell" panose="02060603020205020403" pitchFamily="18" charset="0"/>
              </a:rPr>
              <a:t> to Edit Title</a:t>
            </a:r>
            <a:endParaRPr lang="en-US" sz="2400" b="1" kern="0" spc="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408505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llEverywhere Polling Instructions">
    <p:spTree>
      <p:nvGrpSpPr>
        <p:cNvPr id="1" name=""/>
        <p:cNvGrpSpPr/>
        <p:nvPr/>
      </p:nvGrpSpPr>
      <p:grpSpPr>
        <a:xfrm>
          <a:off x="0" y="0"/>
          <a:ext cx="0" cy="0"/>
          <a:chOff x="0" y="0"/>
          <a:chExt cx="0" cy="0"/>
        </a:xfrm>
      </p:grpSpPr>
      <p:sp>
        <p:nvSpPr>
          <p:cNvPr id="3" name="Rectangle 2"/>
          <p:cNvSpPr/>
          <p:nvPr userDrawn="1"/>
        </p:nvSpPr>
        <p:spPr>
          <a:xfrm>
            <a:off x="0" y="1"/>
            <a:ext cx="9144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1712082" y="90209"/>
            <a:ext cx="5719835"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3200" spc="300" dirty="0">
                <a:solidFill>
                  <a:srgbClr val="FFFFFF"/>
                </a:solidFill>
                <a:latin typeface="Rockwell" panose="02060603020205020403" pitchFamily="18" charset="0"/>
              </a:rPr>
              <a:t>POLLING INSTRUCTIONS</a:t>
            </a:r>
          </a:p>
        </p:txBody>
      </p:sp>
      <p:grpSp>
        <p:nvGrpSpPr>
          <p:cNvPr id="10" name="Group 9"/>
          <p:cNvGrpSpPr/>
          <p:nvPr userDrawn="1"/>
        </p:nvGrpSpPr>
        <p:grpSpPr>
          <a:xfrm>
            <a:off x="5023" y="1545149"/>
            <a:ext cx="8624018" cy="3767701"/>
            <a:chOff x="5023" y="1545149"/>
            <a:chExt cx="8624018" cy="3767701"/>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3" y="1589218"/>
              <a:ext cx="5810607" cy="3723632"/>
            </a:xfrm>
            <a:prstGeom prst="rect">
              <a:avLst/>
            </a:prstGeom>
          </p:spPr>
        </p:pic>
        <p:sp>
          <p:nvSpPr>
            <p:cNvPr id="7" name="Rectangle 6"/>
            <p:cNvSpPr/>
            <p:nvPr userDrawn="1"/>
          </p:nvSpPr>
          <p:spPr>
            <a:xfrm>
              <a:off x="1081654" y="2626846"/>
              <a:ext cx="3657348" cy="120032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Respond at </a:t>
              </a:r>
            </a:p>
            <a:p>
              <a:pPr algn="ctr" fontAlgn="base">
                <a:lnSpc>
                  <a:spcPct val="150000"/>
                </a:lnSpc>
                <a:spcBef>
                  <a:spcPct val="0"/>
                </a:spcBef>
                <a:spcAft>
                  <a:spcPct val="0"/>
                </a:spcAft>
              </a:pPr>
              <a:r>
                <a:rPr lang="en-US" sz="2400" b="1" dirty="0">
                  <a:solidFill>
                    <a:srgbClr val="DC661D"/>
                  </a:solidFill>
                </a:rPr>
                <a:t>PollEV.com/mutualpolls</a:t>
              </a: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7938" y="1545149"/>
              <a:ext cx="2741103" cy="361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p:nvPr userDrawn="1"/>
          </p:nvSpPr>
          <p:spPr>
            <a:xfrm>
              <a:off x="5967315" y="2434820"/>
              <a:ext cx="258552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Text </a:t>
              </a:r>
              <a:r>
                <a:rPr lang="en-US" sz="2400" b="1" dirty="0">
                  <a:solidFill>
                    <a:srgbClr val="DC661D"/>
                  </a:solidFill>
                </a:rPr>
                <a:t>MUTUALPOLLS</a:t>
              </a:r>
              <a:r>
                <a:rPr lang="en-US" sz="2400" dirty="0">
                  <a:solidFill>
                    <a:srgbClr val="DC661D"/>
                  </a:solidFill>
                </a:rPr>
                <a:t> </a:t>
              </a:r>
              <a:r>
                <a:rPr lang="en-US" sz="2400" dirty="0">
                  <a:solidFill>
                    <a:srgbClr val="292934"/>
                  </a:solidFill>
                </a:rPr>
                <a:t>to </a:t>
              </a:r>
              <a:r>
                <a:rPr lang="en-US" sz="2400" b="1" dirty="0">
                  <a:solidFill>
                    <a:srgbClr val="DC661D"/>
                  </a:solidFill>
                </a:rPr>
                <a:t>22333</a:t>
              </a:r>
              <a:r>
                <a:rPr lang="en-US" sz="2400" dirty="0">
                  <a:solidFill>
                    <a:srgbClr val="DC661D"/>
                  </a:solidFill>
                </a:rPr>
                <a:t> </a:t>
              </a:r>
              <a:r>
                <a:rPr lang="en-US" sz="2400" dirty="0">
                  <a:solidFill>
                    <a:srgbClr val="292934"/>
                  </a:solidFill>
                </a:rPr>
                <a:t>once to join</a:t>
              </a:r>
            </a:p>
          </p:txBody>
        </p:sp>
      </p:grpSp>
    </p:spTree>
    <p:extLst>
      <p:ext uri="{BB962C8B-B14F-4D97-AF65-F5344CB8AC3E}">
        <p14:creationId xmlns:p14="http://schemas.microsoft.com/office/powerpoint/2010/main" val="314947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04110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7350" y="180026"/>
            <a:ext cx="822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dirty="0"/>
              <a:t>Insert Slide Title Here</a:t>
            </a:r>
          </a:p>
        </p:txBody>
      </p:sp>
      <p:sp>
        <p:nvSpPr>
          <p:cNvPr id="2051" name="Rectangle 3"/>
          <p:cNvSpPr>
            <a:spLocks noGrp="1" noChangeArrowheads="1"/>
          </p:cNvSpPr>
          <p:nvPr>
            <p:ph type="body" idx="1"/>
          </p:nvPr>
        </p:nvSpPr>
        <p:spPr bwMode="auto">
          <a:xfrm>
            <a:off x="387354" y="1120141"/>
            <a:ext cx="8247063" cy="497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52" name="Rectangle 7"/>
          <p:cNvSpPr>
            <a:spLocks noChangeArrowheads="1"/>
          </p:cNvSpPr>
          <p:nvPr/>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Rectangle 8"/>
          <p:cNvSpPr>
            <a:spLocks noChangeArrowheads="1"/>
          </p:cNvSpPr>
          <p:nvPr/>
        </p:nvSpPr>
        <p:spPr bwMode="auto">
          <a:xfrm rot="5400000">
            <a:off x="4485481" y="-3681446"/>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Text Box 19"/>
          <p:cNvSpPr txBox="1">
            <a:spLocks noChangeArrowheads="1"/>
          </p:cNvSpPr>
          <p:nvPr/>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055"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Rectangle 28"/>
          <p:cNvSpPr>
            <a:spLocks noChangeArrowheads="1"/>
          </p:cNvSpPr>
          <p:nvPr/>
        </p:nvSpPr>
        <p:spPr bwMode="auto">
          <a:xfrm>
            <a:off x="0" y="742950"/>
            <a:ext cx="9144000" cy="650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812" r:id="rId2"/>
    <p:sldLayoutId id="2147483814" r:id="rId3"/>
    <p:sldLayoutId id="2147483767" r:id="rId4"/>
    <p:sldLayoutId id="2147483795" r:id="rId5"/>
    <p:sldLayoutId id="2147483790" r:id="rId6"/>
    <p:sldLayoutId id="2147483808" r:id="rId7"/>
    <p:sldLayoutId id="2147483815" r:id="rId8"/>
    <p:sldLayoutId id="2147483766" r:id="rId9"/>
    <p:sldLayoutId id="2147483768" r:id="rId10"/>
    <p:sldLayoutId id="2147483775" r:id="rId11"/>
    <p:sldLayoutId id="2147483778" r:id="rId12"/>
    <p:sldLayoutId id="2147483805" r:id="rId13"/>
    <p:sldLayoutId id="2147483806" r:id="rId14"/>
    <p:sldLayoutId id="2147483773" r:id="rId15"/>
    <p:sldLayoutId id="2147483791" r:id="rId16"/>
    <p:sldLayoutId id="2147483794" r:id="rId17"/>
    <p:sldLayoutId id="2147483807" r:id="rId18"/>
    <p:sldLayoutId id="2147483769" r:id="rId19"/>
    <p:sldLayoutId id="2147483770" r:id="rId20"/>
    <p:sldLayoutId id="2147483796" r:id="rId21"/>
    <p:sldLayoutId id="2147483800" r:id="rId22"/>
    <p:sldLayoutId id="2147483801" r:id="rId23"/>
    <p:sldLayoutId id="2147483772" r:id="rId24"/>
    <p:sldLayoutId id="2147483809" r:id="rId25"/>
    <p:sldLayoutId id="2147483810" r:id="rId26"/>
    <p:sldLayoutId id="2147483792" r:id="rId27"/>
    <p:sldLayoutId id="2147483813" r:id="rId28"/>
    <p:sldLayoutId id="2147483776" r:id="rId29"/>
    <p:sldLayoutId id="2147483816"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p:titleStyle>
    <p:bodyStyle>
      <a:lvl1pPr marL="177799" indent="-177799" algn="l" rtl="0" eaLnBrk="1" fontAlgn="base" hangingPunct="1">
        <a:lnSpc>
          <a:spcPct val="100000"/>
        </a:lnSpc>
        <a:spcBef>
          <a:spcPct val="20000"/>
        </a:spcBef>
        <a:spcAft>
          <a:spcPct val="0"/>
        </a:spcAft>
        <a:buClr>
          <a:schemeClr val="accent1"/>
        </a:buClr>
        <a:buChar char="•"/>
        <a:defRPr sz="2000">
          <a:solidFill>
            <a:schemeClr val="tx1"/>
          </a:solidFill>
          <a:latin typeface="+mn-lt"/>
          <a:ea typeface="+mn-ea"/>
          <a:cs typeface="+mn-cs"/>
        </a:defRPr>
      </a:lvl1pPr>
      <a:lvl2pPr marL="400046" indent="-204786" algn="l" rtl="0" eaLnBrk="1" fontAlgn="base" hangingPunct="1">
        <a:lnSpc>
          <a:spcPct val="100000"/>
        </a:lnSpc>
        <a:spcBef>
          <a:spcPct val="20000"/>
        </a:spcBef>
        <a:spcAft>
          <a:spcPct val="0"/>
        </a:spcAft>
        <a:buClr>
          <a:schemeClr val="accent1"/>
        </a:buClr>
        <a:buFont typeface="Arial" charset="0"/>
        <a:buChar char="–"/>
        <a:defRPr>
          <a:solidFill>
            <a:schemeClr val="tx1"/>
          </a:solidFill>
          <a:latin typeface="+mn-lt"/>
        </a:defRPr>
      </a:lvl2pPr>
      <a:lvl3pPr marL="606419" indent="-171448" algn="l" rtl="0" eaLnBrk="1" fontAlgn="base" hangingPunct="1">
        <a:lnSpc>
          <a:spcPct val="100000"/>
        </a:lnSpc>
        <a:spcBef>
          <a:spcPct val="20000"/>
        </a:spcBef>
        <a:spcAft>
          <a:spcPct val="0"/>
        </a:spcAft>
        <a:buClr>
          <a:schemeClr val="accent1"/>
        </a:buClr>
        <a:buChar char="•"/>
        <a:defRPr sz="1600">
          <a:solidFill>
            <a:schemeClr val="tx1"/>
          </a:solidFill>
          <a:latin typeface="+mn-lt"/>
        </a:defRPr>
      </a:lvl3pPr>
      <a:lvl4pPr marL="823905" indent="-207961"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4pPr>
      <a:lvl5pPr marL="1031864" indent="-190499"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5pPr>
      <a:lvl6pPr marL="1489060"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6pPr>
      <a:lvl7pPr marL="1946255"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7pPr>
      <a:lvl8pPr marL="2403451"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8pPr>
      <a:lvl9pPr marL="2860646"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4" name="Rectangle 4">
            <a:extLst>
              <a:ext uri="{FF2B5EF4-FFF2-40B4-BE49-F238E27FC236}">
                <a16:creationId xmlns:a16="http://schemas.microsoft.com/office/drawing/2014/main" id="{21D04E3D-9356-46B2-B58B-3D8A021AAA77}"/>
              </a:ext>
            </a:extLst>
          </p:cNvPr>
          <p:cNvSpPr>
            <a:spLocks noGrp="1" noChangeArrowheads="1"/>
          </p:cNvSpPr>
          <p:nvPr>
            <p:ph type="ftr" sz="quarter" idx="3"/>
          </p:nvPr>
        </p:nvSpPr>
        <p:spPr bwMode="auto">
          <a:xfrm>
            <a:off x="3886200" y="6553200"/>
            <a:ext cx="762000" cy="3048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000">
                <a:solidFill>
                  <a:srgbClr val="3E7B90"/>
                </a:solidFill>
                <a:latin typeface="+mj-lt"/>
              </a:defRPr>
            </a:lvl1pPr>
          </a:lstStyle>
          <a:p>
            <a:pPr>
              <a:defRPr/>
            </a:pPr>
            <a:r>
              <a:rPr lang="en-US"/>
              <a:t>Page 1(#)</a:t>
            </a:r>
          </a:p>
        </p:txBody>
      </p:sp>
    </p:spTree>
    <p:extLst>
      <p:ext uri="{BB962C8B-B14F-4D97-AF65-F5344CB8AC3E}">
        <p14:creationId xmlns:p14="http://schemas.microsoft.com/office/powerpoint/2010/main" val="284007181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hf sldNum="0" hdr="0" dt="0"/>
  <p:txStyles>
    <p:titleStyle>
      <a:lvl1pPr algn="l" rtl="0" eaLnBrk="0" fontAlgn="base" hangingPunct="0">
        <a:spcBef>
          <a:spcPct val="0"/>
        </a:spcBef>
        <a:spcAft>
          <a:spcPct val="0"/>
        </a:spcAft>
        <a:defRPr sz="3600">
          <a:solidFill>
            <a:srgbClr val="3E7B90"/>
          </a:solidFill>
          <a:latin typeface="+mj-lt"/>
          <a:ea typeface="+mj-ea"/>
          <a:cs typeface="+mj-cs"/>
        </a:defRPr>
      </a:lvl1pPr>
      <a:lvl2pPr algn="l" rtl="0" eaLnBrk="0" fontAlgn="base" hangingPunct="0">
        <a:spcBef>
          <a:spcPct val="0"/>
        </a:spcBef>
        <a:spcAft>
          <a:spcPct val="0"/>
        </a:spcAft>
        <a:defRPr sz="3600">
          <a:solidFill>
            <a:srgbClr val="3E7B90"/>
          </a:solidFill>
          <a:latin typeface="Arial" pitchFamily="34" charset="0"/>
        </a:defRPr>
      </a:lvl2pPr>
      <a:lvl3pPr algn="l" rtl="0" eaLnBrk="0" fontAlgn="base" hangingPunct="0">
        <a:spcBef>
          <a:spcPct val="0"/>
        </a:spcBef>
        <a:spcAft>
          <a:spcPct val="0"/>
        </a:spcAft>
        <a:defRPr sz="3600">
          <a:solidFill>
            <a:srgbClr val="3E7B90"/>
          </a:solidFill>
          <a:latin typeface="Arial" pitchFamily="34" charset="0"/>
        </a:defRPr>
      </a:lvl3pPr>
      <a:lvl4pPr algn="l" rtl="0" eaLnBrk="0" fontAlgn="base" hangingPunct="0">
        <a:spcBef>
          <a:spcPct val="0"/>
        </a:spcBef>
        <a:spcAft>
          <a:spcPct val="0"/>
        </a:spcAft>
        <a:defRPr sz="3600">
          <a:solidFill>
            <a:srgbClr val="3E7B90"/>
          </a:solidFill>
          <a:latin typeface="Arial" pitchFamily="34" charset="0"/>
        </a:defRPr>
      </a:lvl4pPr>
      <a:lvl5pPr algn="l" rtl="0" eaLnBrk="0" fontAlgn="base" hangingPunct="0">
        <a:spcBef>
          <a:spcPct val="0"/>
        </a:spcBef>
        <a:spcAft>
          <a:spcPct val="0"/>
        </a:spcAft>
        <a:defRPr sz="3600">
          <a:solidFill>
            <a:srgbClr val="3E7B90"/>
          </a:solidFill>
          <a:latin typeface="Arial" pitchFamily="34" charset="0"/>
        </a:defRPr>
      </a:lvl5pPr>
      <a:lvl6pPr marL="457200" algn="l" rtl="0" fontAlgn="base">
        <a:spcBef>
          <a:spcPct val="0"/>
        </a:spcBef>
        <a:spcAft>
          <a:spcPct val="0"/>
        </a:spcAft>
        <a:defRPr sz="3600">
          <a:solidFill>
            <a:srgbClr val="3E7B90"/>
          </a:solidFill>
          <a:latin typeface="Arial" pitchFamily="34" charset="0"/>
        </a:defRPr>
      </a:lvl6pPr>
      <a:lvl7pPr marL="914400" algn="l" rtl="0" fontAlgn="base">
        <a:spcBef>
          <a:spcPct val="0"/>
        </a:spcBef>
        <a:spcAft>
          <a:spcPct val="0"/>
        </a:spcAft>
        <a:defRPr sz="3600">
          <a:solidFill>
            <a:srgbClr val="3E7B90"/>
          </a:solidFill>
          <a:latin typeface="Arial" pitchFamily="34" charset="0"/>
        </a:defRPr>
      </a:lvl7pPr>
      <a:lvl8pPr marL="1371600" algn="l" rtl="0" fontAlgn="base">
        <a:spcBef>
          <a:spcPct val="0"/>
        </a:spcBef>
        <a:spcAft>
          <a:spcPct val="0"/>
        </a:spcAft>
        <a:defRPr sz="3600">
          <a:solidFill>
            <a:srgbClr val="3E7B90"/>
          </a:solidFill>
          <a:latin typeface="Arial" pitchFamily="34" charset="0"/>
        </a:defRPr>
      </a:lvl8pPr>
      <a:lvl9pPr marL="1828800" algn="l" rtl="0" fontAlgn="base">
        <a:spcBef>
          <a:spcPct val="0"/>
        </a:spcBef>
        <a:spcAft>
          <a:spcPct val="0"/>
        </a:spcAft>
        <a:defRPr sz="3600">
          <a:solidFill>
            <a:srgbClr val="3E7B90"/>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16059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transition/>
  <p:hf hdr="0" ftr="0" dt="0"/>
  <p:txStyles>
    <p:titleStyle>
      <a:lvl1pPr algn="ctr" rtl="0" eaLnBrk="0" fontAlgn="base" hangingPunct="0">
        <a:spcBef>
          <a:spcPct val="0"/>
        </a:spcBef>
        <a:spcAft>
          <a:spcPct val="0"/>
        </a:spcAft>
        <a:defRPr sz="2800" b="1" i="1">
          <a:solidFill>
            <a:srgbClr val="990033"/>
          </a:solidFill>
          <a:latin typeface="+mj-lt"/>
          <a:ea typeface="+mj-ea"/>
          <a:cs typeface="+mj-cs"/>
        </a:defRPr>
      </a:lvl1pPr>
      <a:lvl2pPr algn="ctr" rtl="0" eaLnBrk="0" fontAlgn="base" hangingPunct="0">
        <a:spcBef>
          <a:spcPct val="0"/>
        </a:spcBef>
        <a:spcAft>
          <a:spcPct val="0"/>
        </a:spcAft>
        <a:defRPr sz="2800" b="1" i="1">
          <a:solidFill>
            <a:srgbClr val="990033"/>
          </a:solidFill>
          <a:latin typeface="Arial" charset="0"/>
        </a:defRPr>
      </a:lvl2pPr>
      <a:lvl3pPr algn="ctr" rtl="0" eaLnBrk="0" fontAlgn="base" hangingPunct="0">
        <a:spcBef>
          <a:spcPct val="0"/>
        </a:spcBef>
        <a:spcAft>
          <a:spcPct val="0"/>
        </a:spcAft>
        <a:defRPr sz="2800" b="1" i="1">
          <a:solidFill>
            <a:srgbClr val="990033"/>
          </a:solidFill>
          <a:latin typeface="Arial" charset="0"/>
        </a:defRPr>
      </a:lvl3pPr>
      <a:lvl4pPr algn="ctr" rtl="0" eaLnBrk="0" fontAlgn="base" hangingPunct="0">
        <a:spcBef>
          <a:spcPct val="0"/>
        </a:spcBef>
        <a:spcAft>
          <a:spcPct val="0"/>
        </a:spcAft>
        <a:defRPr sz="2800" b="1" i="1">
          <a:solidFill>
            <a:srgbClr val="990033"/>
          </a:solidFill>
          <a:latin typeface="Arial" charset="0"/>
        </a:defRPr>
      </a:lvl4pPr>
      <a:lvl5pPr algn="ctr" rtl="0" eaLnBrk="0" fontAlgn="base" hangingPunct="0">
        <a:spcBef>
          <a:spcPct val="0"/>
        </a:spcBef>
        <a:spcAft>
          <a:spcPct val="0"/>
        </a:spcAft>
        <a:defRPr sz="2800" b="1" i="1">
          <a:solidFill>
            <a:srgbClr val="990033"/>
          </a:solidFill>
          <a:latin typeface="Arial" charset="0"/>
        </a:defRPr>
      </a:lvl5pPr>
      <a:lvl6pPr marL="457200" algn="ctr" rtl="0" fontAlgn="base">
        <a:spcBef>
          <a:spcPct val="0"/>
        </a:spcBef>
        <a:spcAft>
          <a:spcPct val="0"/>
        </a:spcAft>
        <a:defRPr sz="2800" b="1" i="1">
          <a:solidFill>
            <a:srgbClr val="990033"/>
          </a:solidFill>
          <a:latin typeface="Arial" charset="0"/>
        </a:defRPr>
      </a:lvl6pPr>
      <a:lvl7pPr marL="914400" algn="ctr" rtl="0" fontAlgn="base">
        <a:spcBef>
          <a:spcPct val="0"/>
        </a:spcBef>
        <a:spcAft>
          <a:spcPct val="0"/>
        </a:spcAft>
        <a:defRPr sz="2800" b="1" i="1">
          <a:solidFill>
            <a:srgbClr val="990033"/>
          </a:solidFill>
          <a:latin typeface="Arial" charset="0"/>
        </a:defRPr>
      </a:lvl7pPr>
      <a:lvl8pPr marL="1371600" algn="ctr" rtl="0" fontAlgn="base">
        <a:spcBef>
          <a:spcPct val="0"/>
        </a:spcBef>
        <a:spcAft>
          <a:spcPct val="0"/>
        </a:spcAft>
        <a:defRPr sz="2800" b="1" i="1">
          <a:solidFill>
            <a:srgbClr val="990033"/>
          </a:solidFill>
          <a:latin typeface="Arial" charset="0"/>
        </a:defRPr>
      </a:lvl8pPr>
      <a:lvl9pPr marL="1828800" algn="ctr" rtl="0" fontAlgn="base">
        <a:spcBef>
          <a:spcPct val="0"/>
        </a:spcBef>
        <a:spcAft>
          <a:spcPct val="0"/>
        </a:spcAft>
        <a:defRPr sz="2800" b="1" i="1">
          <a:solidFill>
            <a:srgbClr val="990033"/>
          </a:solidFill>
          <a:latin typeface="Arial" charset="0"/>
        </a:defRPr>
      </a:lvl9pPr>
    </p:titleStyle>
    <p:bodyStyle>
      <a:lvl1pPr marL="457200" indent="-457200" algn="l" rtl="0" eaLnBrk="0" fontAlgn="base" hangingPunct="0">
        <a:spcBef>
          <a:spcPct val="10000"/>
        </a:spcBef>
        <a:spcAft>
          <a:spcPct val="10000"/>
        </a:spcAft>
        <a:defRPr sz="2800" i="1">
          <a:solidFill>
            <a:schemeClr val="tx1"/>
          </a:solidFill>
          <a:latin typeface="+mn-lt"/>
          <a:ea typeface="+mn-ea"/>
          <a:cs typeface="+mn-cs"/>
        </a:defRPr>
      </a:lvl1pPr>
      <a:lvl2pPr marL="855663" indent="-284163" algn="l" rtl="0" eaLnBrk="0" fontAlgn="base" hangingPunct="0">
        <a:lnSpc>
          <a:spcPct val="90000"/>
        </a:lnSpc>
        <a:spcBef>
          <a:spcPct val="10000"/>
        </a:spcBef>
        <a:spcAft>
          <a:spcPct val="10000"/>
        </a:spcAft>
        <a:buSzPct val="90000"/>
        <a:defRPr sz="2400">
          <a:solidFill>
            <a:schemeClr val="tx1"/>
          </a:solidFill>
          <a:latin typeface="+mn-lt"/>
        </a:defRPr>
      </a:lvl2pPr>
      <a:lvl3pPr marL="1254125" indent="-225425" algn="l" rtl="0" eaLnBrk="0" fontAlgn="base" hangingPunct="0">
        <a:lnSpc>
          <a:spcPct val="90000"/>
        </a:lnSpc>
        <a:spcBef>
          <a:spcPct val="10000"/>
        </a:spcBef>
        <a:spcAft>
          <a:spcPct val="10000"/>
        </a:spcAft>
        <a:buSzPct val="90000"/>
        <a:defRPr sz="2000">
          <a:solidFill>
            <a:schemeClr val="tx1"/>
          </a:solidFill>
          <a:latin typeface="+mn-lt"/>
        </a:defRPr>
      </a:lvl3pPr>
      <a:lvl4pPr marL="1608138" indent="-122238" algn="l" rtl="0" eaLnBrk="0" fontAlgn="base" hangingPunct="0">
        <a:lnSpc>
          <a:spcPct val="90000"/>
        </a:lnSpc>
        <a:spcBef>
          <a:spcPct val="10000"/>
        </a:spcBef>
        <a:spcAft>
          <a:spcPct val="10000"/>
        </a:spcAft>
        <a:defRPr sz="2000">
          <a:solidFill>
            <a:schemeClr val="tx1"/>
          </a:solidFill>
          <a:latin typeface="+mn-lt"/>
        </a:defRPr>
      </a:lvl4pPr>
      <a:lvl5pPr marL="2065338" indent="-122238" algn="l" rtl="0" eaLnBrk="0" fontAlgn="base" hangingPunct="0">
        <a:lnSpc>
          <a:spcPct val="90000"/>
        </a:lnSpc>
        <a:spcBef>
          <a:spcPct val="10000"/>
        </a:spcBef>
        <a:spcAft>
          <a:spcPct val="10000"/>
        </a:spcAft>
        <a:defRPr sz="2000">
          <a:solidFill>
            <a:schemeClr val="tx1"/>
          </a:solidFill>
          <a:latin typeface="+mn-lt"/>
        </a:defRPr>
      </a:lvl5pPr>
      <a:lvl6pPr marL="2522538" indent="-122238" algn="l" rtl="0" fontAlgn="base">
        <a:lnSpc>
          <a:spcPct val="90000"/>
        </a:lnSpc>
        <a:spcBef>
          <a:spcPct val="10000"/>
        </a:spcBef>
        <a:spcAft>
          <a:spcPct val="10000"/>
        </a:spcAft>
        <a:defRPr sz="2000">
          <a:solidFill>
            <a:schemeClr val="tx1"/>
          </a:solidFill>
          <a:latin typeface="+mn-lt"/>
        </a:defRPr>
      </a:lvl6pPr>
      <a:lvl7pPr marL="2979738" indent="-122238" algn="l" rtl="0" fontAlgn="base">
        <a:lnSpc>
          <a:spcPct val="90000"/>
        </a:lnSpc>
        <a:spcBef>
          <a:spcPct val="10000"/>
        </a:spcBef>
        <a:spcAft>
          <a:spcPct val="10000"/>
        </a:spcAft>
        <a:defRPr sz="2000">
          <a:solidFill>
            <a:schemeClr val="tx1"/>
          </a:solidFill>
          <a:latin typeface="+mn-lt"/>
        </a:defRPr>
      </a:lvl7pPr>
      <a:lvl8pPr marL="3436938" indent="-122238" algn="l" rtl="0" fontAlgn="base">
        <a:lnSpc>
          <a:spcPct val="90000"/>
        </a:lnSpc>
        <a:spcBef>
          <a:spcPct val="10000"/>
        </a:spcBef>
        <a:spcAft>
          <a:spcPct val="10000"/>
        </a:spcAft>
        <a:defRPr sz="2000">
          <a:solidFill>
            <a:schemeClr val="tx1"/>
          </a:solidFill>
          <a:latin typeface="+mn-lt"/>
        </a:defRPr>
      </a:lvl8pPr>
      <a:lvl9pPr marL="3894138" indent="-122238" algn="l" rtl="0" fontAlgn="base">
        <a:lnSpc>
          <a:spcPct val="90000"/>
        </a:lnSpc>
        <a:spcBef>
          <a:spcPct val="10000"/>
        </a:spcBef>
        <a:spcAft>
          <a:spcPct val="1000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rick@cunamutua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7.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7.xml"/><Relationship Id="rId1" Type="http://schemas.openxmlformats.org/officeDocument/2006/relationships/vmlDrawing" Target="../drawings/vmlDrawing6.v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5.xml"/><Relationship Id="rId1" Type="http://schemas.openxmlformats.org/officeDocument/2006/relationships/vmlDrawing" Target="../drawings/vmlDrawing7.v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5.xml"/><Relationship Id="rId1" Type="http://schemas.openxmlformats.org/officeDocument/2006/relationships/vmlDrawing" Target="../drawings/vmlDrawing8.v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5.xml"/><Relationship Id="rId1" Type="http://schemas.openxmlformats.org/officeDocument/2006/relationships/vmlDrawing" Target="../drawings/vmlDrawing9.v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hyperlink" Target="https://www.dol.gov/ui/data.pdf" TargetMode="External"/><Relationship Id="rId3" Type="http://schemas.openxmlformats.org/officeDocument/2006/relationships/hyperlink" Target="https://www.nber.org/news/business-cycle-dating-committee-announcement-june-8-2020" TargetMode="External"/><Relationship Id="rId7" Type="http://schemas.openxmlformats.org/officeDocument/2006/relationships/hyperlink" Target="https://www.nytimes.com/interactive/2020/11/18/us/covid-state-restrictions.htm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coronavirus.jhu.edu/us-map" TargetMode="External"/><Relationship Id="rId5" Type="http://schemas.openxmlformats.org/officeDocument/2006/relationships/hyperlink" Target="https://www.bls.gov/news.release/empsit.nr0.htm" TargetMode="External"/><Relationship Id="rId4" Type="http://schemas.openxmlformats.org/officeDocument/2006/relationships/hyperlink" Target="https://www.bea.gov/news/2020/gross-domestic-product-third-quarter-2020-advance-estimate" TargetMode="External"/><Relationship Id="rId9" Type="http://schemas.openxmlformats.org/officeDocument/2006/relationships/hyperlink" Target="https://www.marketwatch.com/story/fed-to-signal-interest-rates-hikes-wont-be-an-issue-until-2024-2020-09-15"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0.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0.xml"/><Relationship Id="rId1" Type="http://schemas.openxmlformats.org/officeDocument/2006/relationships/vmlDrawing" Target="../drawings/vmlDrawing4.v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80819" y="2013442"/>
            <a:ext cx="6320181" cy="1661993"/>
          </a:xfrm>
        </p:spPr>
        <p:txBody>
          <a:bodyPr/>
          <a:lstStyle/>
          <a:p>
            <a:pPr algn="ctr"/>
            <a:r>
              <a:rPr lang="en-US" dirty="0"/>
              <a:t>Post Election –Now What?</a:t>
            </a:r>
            <a:br>
              <a:rPr lang="en-US" dirty="0"/>
            </a:br>
            <a:r>
              <a:rPr lang="en-US" dirty="0"/>
              <a:t>Economic Update </a:t>
            </a:r>
          </a:p>
        </p:txBody>
      </p:sp>
      <p:sp>
        <p:nvSpPr>
          <p:cNvPr id="5" name="Text Placeholder 4"/>
          <p:cNvSpPr>
            <a:spLocks noGrp="1"/>
          </p:cNvSpPr>
          <p:nvPr>
            <p:ph type="body" sz="quarter" idx="10"/>
          </p:nvPr>
        </p:nvSpPr>
        <p:spPr>
          <a:xfrm>
            <a:off x="3556406" y="3747387"/>
            <a:ext cx="2031186" cy="382215"/>
          </a:xfrm>
        </p:spPr>
        <p:txBody>
          <a:bodyPr/>
          <a:lstStyle/>
          <a:p>
            <a:pPr algn="ctr"/>
            <a:r>
              <a:rPr lang="en-US" dirty="0"/>
              <a:t>December 2020</a:t>
            </a:r>
          </a:p>
        </p:txBody>
      </p:sp>
      <p:sp>
        <p:nvSpPr>
          <p:cNvPr id="2" name="TextBox 1">
            <a:extLst>
              <a:ext uri="{FF2B5EF4-FFF2-40B4-BE49-F238E27FC236}">
                <a16:creationId xmlns:a16="http://schemas.microsoft.com/office/drawing/2014/main" id="{CBFEAA7F-5CB6-48A5-B44A-3CA17AB44089}"/>
              </a:ext>
            </a:extLst>
          </p:cNvPr>
          <p:cNvSpPr txBox="1"/>
          <p:nvPr/>
        </p:nvSpPr>
        <p:spPr>
          <a:xfrm>
            <a:off x="81481" y="5483779"/>
            <a:ext cx="2525917" cy="1200329"/>
          </a:xfrm>
          <a:prstGeom prst="rect">
            <a:avLst/>
          </a:prstGeom>
          <a:noFill/>
          <a:ln>
            <a:solidFill>
              <a:schemeClr val="tx1"/>
            </a:solidFill>
          </a:ln>
        </p:spPr>
        <p:txBody>
          <a:bodyPr wrap="square" rtlCol="0">
            <a:spAutoFit/>
          </a:bodyPr>
          <a:lstStyle/>
          <a:p>
            <a:r>
              <a:rPr lang="en-US" sz="1200" dirty="0"/>
              <a:t>If you have any questions or comments, please contact: </a:t>
            </a:r>
          </a:p>
          <a:p>
            <a:r>
              <a:rPr lang="en-US" sz="1200" b="1" dirty="0"/>
              <a:t>Steven Rick, Chief Economist</a:t>
            </a:r>
          </a:p>
          <a:p>
            <a:r>
              <a:rPr lang="en-US" sz="1200" dirty="0"/>
              <a:t>CUNA Mutual Group – Economics</a:t>
            </a:r>
          </a:p>
          <a:p>
            <a:r>
              <a:rPr lang="en-US" sz="1200" dirty="0"/>
              <a:t>800.356.2644, Ext. 665.5454</a:t>
            </a:r>
          </a:p>
          <a:p>
            <a:r>
              <a:rPr lang="en-US" sz="1200" dirty="0">
                <a:hlinkClick r:id="rId3"/>
              </a:rPr>
              <a:t>Steve.rick@cunamutual.com</a:t>
            </a:r>
            <a:r>
              <a:rPr lang="en-US" sz="1200" dirty="0"/>
              <a:t> </a:t>
            </a:r>
          </a:p>
        </p:txBody>
      </p:sp>
    </p:spTree>
    <p:extLst>
      <p:ext uri="{BB962C8B-B14F-4D97-AF65-F5344CB8AC3E}">
        <p14:creationId xmlns:p14="http://schemas.microsoft.com/office/powerpoint/2010/main" val="129933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36875"/>
            <a:ext cx="8229600" cy="830997"/>
          </a:xfrm>
        </p:spPr>
        <p:txBody>
          <a:bodyPr/>
          <a:lstStyle/>
          <a:p>
            <a:pPr algn="ctr"/>
            <a:r>
              <a:rPr lang="en-US" sz="2400" dirty="0"/>
              <a:t>CU Loan Delinquency Rate Rising to 1.1%</a:t>
            </a:r>
            <a:br>
              <a:rPr lang="en-US" sz="2400" dirty="0"/>
            </a:br>
            <a:r>
              <a:rPr lang="en-US" sz="2400" dirty="0"/>
              <a:t>CU Loan Charge-off Rates Rising to 1.0%</a:t>
            </a:r>
          </a:p>
        </p:txBody>
      </p:sp>
      <p:graphicFrame>
        <p:nvGraphicFramePr>
          <p:cNvPr id="6" name="Object 5">
            <a:extLst>
              <a:ext uri="{FF2B5EF4-FFF2-40B4-BE49-F238E27FC236}">
                <a16:creationId xmlns:a16="http://schemas.microsoft.com/office/drawing/2014/main" id="{5EFC1047-B103-40EC-A587-ADDA2F20259C}"/>
              </a:ext>
            </a:extLst>
          </p:cNvPr>
          <p:cNvGraphicFramePr>
            <a:graphicFrameLocks noGrp="1" noChangeAspect="1"/>
          </p:cNvGraphicFramePr>
          <p:nvPr>
            <p:extLst>
              <p:ext uri="{D42A27DB-BD31-4B8C-83A1-F6EECF244321}">
                <p14:modId xmlns:p14="http://schemas.microsoft.com/office/powerpoint/2010/main" val="1108804739"/>
              </p:ext>
            </p:extLst>
          </p:nvPr>
        </p:nvGraphicFramePr>
        <p:xfrm>
          <a:off x="104776" y="961292"/>
          <a:ext cx="8804480" cy="5205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573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209" y="-36212"/>
            <a:ext cx="8367351" cy="830997"/>
          </a:xfrm>
        </p:spPr>
        <p:txBody>
          <a:bodyPr/>
          <a:lstStyle/>
          <a:p>
            <a:pPr algn="ctr"/>
            <a:r>
              <a:rPr lang="en-US" sz="2400" dirty="0"/>
              <a:t>Hysteresis: </a:t>
            </a:r>
            <a:r>
              <a:rPr lang="en-US" sz="2400" b="0" dirty="0"/>
              <a:t>The Degree to Which an Economic System Returns to Its Original State after an External Shock</a:t>
            </a:r>
          </a:p>
        </p:txBody>
      </p:sp>
      <p:sp>
        <p:nvSpPr>
          <p:cNvPr id="3" name="Content Placeholder 2"/>
          <p:cNvSpPr>
            <a:spLocks noGrp="1"/>
          </p:cNvSpPr>
          <p:nvPr>
            <p:ph idx="1"/>
          </p:nvPr>
        </p:nvSpPr>
        <p:spPr/>
        <p:txBody>
          <a:bodyPr/>
          <a:lstStyle/>
          <a:p>
            <a:pPr marL="0" indent="0" algn="ctr">
              <a:spcAft>
                <a:spcPts val="1800"/>
              </a:spcAft>
              <a:buNone/>
              <a:defRPr/>
            </a:pPr>
            <a:r>
              <a:rPr lang="en-US" altLang="en-US" sz="2800" b="1" dirty="0">
                <a:solidFill>
                  <a:schemeClr val="accent6">
                    <a:lumMod val="75000"/>
                  </a:schemeClr>
                </a:solidFill>
              </a:rPr>
              <a:t>Top 10 Household Behavioral Changes:</a:t>
            </a:r>
          </a:p>
          <a:p>
            <a:pPr marL="514350" indent="-514350">
              <a:buFont typeface="+mj-lt"/>
              <a:buAutoNum type="arabicPeriod"/>
              <a:defRPr/>
            </a:pPr>
            <a:r>
              <a:rPr lang="en-US" altLang="en-US" sz="1800" dirty="0"/>
              <a:t>Increase in precautionary savings</a:t>
            </a:r>
          </a:p>
          <a:p>
            <a:pPr marL="514350" indent="-514350">
              <a:buFont typeface="+mj-lt"/>
              <a:buAutoNum type="arabicPeriod"/>
              <a:defRPr/>
            </a:pPr>
            <a:r>
              <a:rPr lang="en-US" altLang="en-US" sz="1800" dirty="0"/>
              <a:t>More space between seats at cinemas sporting events, airplanes, etc.</a:t>
            </a:r>
          </a:p>
          <a:p>
            <a:pPr marL="514350" indent="-514350">
              <a:buFont typeface="+mj-lt"/>
              <a:buAutoNum type="arabicPeriod"/>
              <a:defRPr/>
            </a:pPr>
            <a:r>
              <a:rPr lang="en-US" altLang="en-US" sz="1800" dirty="0"/>
              <a:t>Fewer traveling for vacation and going out until vaccine developed</a:t>
            </a:r>
          </a:p>
          <a:p>
            <a:pPr marL="514350" indent="-514350">
              <a:buFont typeface="+mj-lt"/>
              <a:buAutoNum type="arabicPeriod"/>
              <a:defRPr/>
            </a:pPr>
            <a:r>
              <a:rPr lang="en-US" altLang="en-US" sz="1800" dirty="0"/>
              <a:t>Older generations staying at home until vaccine developed</a:t>
            </a:r>
          </a:p>
          <a:p>
            <a:pPr marL="514350" indent="-514350">
              <a:buFont typeface="+mj-lt"/>
              <a:buAutoNum type="arabicPeriod"/>
              <a:defRPr/>
            </a:pPr>
            <a:r>
              <a:rPr lang="en-US" altLang="en-US" sz="1800" dirty="0"/>
              <a:t>Less willingness to put parents in retirement homes</a:t>
            </a:r>
          </a:p>
          <a:p>
            <a:pPr marL="514350" indent="-514350">
              <a:buFont typeface="+mj-lt"/>
              <a:buAutoNum type="arabicPeriod"/>
              <a:defRPr/>
            </a:pPr>
            <a:r>
              <a:rPr lang="en-US" altLang="en-US" sz="1800" dirty="0"/>
              <a:t>More online shopping, more online doctor visits</a:t>
            </a:r>
          </a:p>
          <a:p>
            <a:pPr marL="514350" indent="-514350">
              <a:buFont typeface="+mj-lt"/>
              <a:buAutoNum type="arabicPeriod"/>
              <a:defRPr/>
            </a:pPr>
            <a:r>
              <a:rPr lang="en-US" altLang="en-US" sz="1800" dirty="0"/>
              <a:t>Fewer people going to fitness centers, or participating in group sports</a:t>
            </a:r>
          </a:p>
          <a:p>
            <a:pPr marL="514350" indent="-514350">
              <a:buFont typeface="+mj-lt"/>
              <a:buAutoNum type="arabicPeriod"/>
              <a:defRPr/>
            </a:pPr>
            <a:r>
              <a:rPr lang="en-US" altLang="en-US" sz="1800" dirty="0"/>
              <a:t>More people avoiding public transportation and driving their own car</a:t>
            </a:r>
          </a:p>
          <a:p>
            <a:pPr marL="514350" indent="-514350">
              <a:buFont typeface="+mj-lt"/>
              <a:buAutoNum type="arabicPeriod"/>
              <a:defRPr/>
            </a:pPr>
            <a:r>
              <a:rPr lang="en-US" altLang="en-US" sz="1800" dirty="0"/>
              <a:t>Health insurance premiums going up</a:t>
            </a:r>
          </a:p>
          <a:p>
            <a:pPr marL="514350" indent="-514350">
              <a:buFont typeface="+mj-lt"/>
              <a:buAutoNum type="arabicPeriod"/>
              <a:defRPr/>
            </a:pPr>
            <a:r>
              <a:rPr lang="en-US" altLang="en-US" sz="1800" dirty="0"/>
              <a:t>Lower consumer spending</a:t>
            </a:r>
          </a:p>
          <a:p>
            <a:endParaRPr lang="en-US" dirty="0"/>
          </a:p>
        </p:txBody>
      </p:sp>
    </p:spTree>
    <p:extLst>
      <p:ext uri="{BB962C8B-B14F-4D97-AF65-F5344CB8AC3E}">
        <p14:creationId xmlns:p14="http://schemas.microsoft.com/office/powerpoint/2010/main" val="72613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209" y="-36212"/>
            <a:ext cx="8367351" cy="830997"/>
          </a:xfrm>
        </p:spPr>
        <p:txBody>
          <a:bodyPr/>
          <a:lstStyle/>
          <a:p>
            <a:pPr algn="ctr"/>
            <a:r>
              <a:rPr lang="en-US" sz="2400" dirty="0"/>
              <a:t>Hysteresis: </a:t>
            </a:r>
            <a:r>
              <a:rPr lang="en-US" sz="2400" b="0" dirty="0"/>
              <a:t>The Degree to Which an Economic System Returns to Its Original State after an External Shock</a:t>
            </a:r>
          </a:p>
        </p:txBody>
      </p:sp>
      <p:sp>
        <p:nvSpPr>
          <p:cNvPr id="3" name="Content Placeholder 2"/>
          <p:cNvSpPr>
            <a:spLocks noGrp="1"/>
          </p:cNvSpPr>
          <p:nvPr>
            <p:ph idx="1"/>
          </p:nvPr>
        </p:nvSpPr>
        <p:spPr/>
        <p:txBody>
          <a:bodyPr/>
          <a:lstStyle/>
          <a:p>
            <a:pPr marL="0" indent="0" algn="ctr">
              <a:spcAft>
                <a:spcPts val="1800"/>
              </a:spcAft>
              <a:buNone/>
              <a:defRPr/>
            </a:pPr>
            <a:r>
              <a:rPr lang="en-US" altLang="en-US" sz="2800" b="1" dirty="0">
                <a:solidFill>
                  <a:srgbClr val="0070C0"/>
                </a:solidFill>
              </a:rPr>
              <a:t>Top 10 Corporate Sector Behavioral Changes:</a:t>
            </a:r>
          </a:p>
          <a:p>
            <a:pPr marL="514350" indent="-514350">
              <a:buFont typeface="+mj-lt"/>
              <a:buAutoNum type="arabicPeriod"/>
              <a:defRPr/>
            </a:pPr>
            <a:r>
              <a:rPr lang="en-US" altLang="en-US" sz="1800" dirty="0"/>
              <a:t>Less global business travel, more video conferencing</a:t>
            </a:r>
          </a:p>
          <a:p>
            <a:pPr marL="514350" indent="-514350">
              <a:buFont typeface="+mj-lt"/>
              <a:buAutoNum type="arabicPeriod"/>
              <a:defRPr/>
            </a:pPr>
            <a:r>
              <a:rPr lang="en-US" altLang="en-US" sz="1800" dirty="0"/>
              <a:t>More disaster planning</a:t>
            </a:r>
          </a:p>
          <a:p>
            <a:pPr marL="514350" indent="-514350">
              <a:buFont typeface="+mj-lt"/>
              <a:buAutoNum type="arabicPeriod"/>
              <a:defRPr/>
            </a:pPr>
            <a:r>
              <a:rPr lang="en-US" altLang="en-US" sz="1800" dirty="0"/>
              <a:t>More permanent work from home solutions</a:t>
            </a:r>
          </a:p>
          <a:p>
            <a:pPr marL="514350" indent="-514350">
              <a:buFont typeface="+mj-lt"/>
              <a:buAutoNum type="arabicPeriod"/>
              <a:defRPr/>
            </a:pPr>
            <a:r>
              <a:rPr lang="en-US" altLang="en-US" sz="1800" dirty="0"/>
              <a:t>Staggered work schedules, more distance between seats in offices, fewer cubicles</a:t>
            </a:r>
          </a:p>
          <a:p>
            <a:pPr marL="514350" indent="-514350">
              <a:buFont typeface="+mj-lt"/>
              <a:buAutoNum type="arabicPeriod"/>
              <a:defRPr/>
            </a:pPr>
            <a:r>
              <a:rPr lang="en-US" altLang="en-US" sz="1800" dirty="0"/>
              <a:t>Fewer stock buybacks, lower dividend payouts</a:t>
            </a:r>
          </a:p>
          <a:p>
            <a:pPr marL="514350" indent="-514350">
              <a:buFont typeface="+mj-lt"/>
              <a:buAutoNum type="arabicPeriod"/>
              <a:defRPr/>
            </a:pPr>
            <a:r>
              <a:rPr lang="en-US" altLang="en-US" sz="1800" dirty="0"/>
              <a:t>Health insurance costs going up, higher insurance premiums</a:t>
            </a:r>
          </a:p>
          <a:p>
            <a:pPr marL="514350" indent="-514350">
              <a:buFont typeface="+mj-lt"/>
              <a:buAutoNum type="arabicPeriod"/>
              <a:defRPr/>
            </a:pPr>
            <a:r>
              <a:rPr lang="en-US" altLang="en-US" sz="1800" dirty="0"/>
              <a:t>Increased pressure for paid sick leave</a:t>
            </a:r>
          </a:p>
          <a:p>
            <a:pPr marL="514350" indent="-514350">
              <a:buFont typeface="+mj-lt"/>
              <a:buAutoNum type="arabicPeriod"/>
              <a:defRPr/>
            </a:pPr>
            <a:r>
              <a:rPr lang="en-US" altLang="en-US" sz="1800" dirty="0"/>
              <a:t>Increased pressure for health benefits</a:t>
            </a:r>
          </a:p>
          <a:p>
            <a:pPr marL="514350" indent="-514350">
              <a:buFont typeface="+mj-lt"/>
              <a:buAutoNum type="arabicPeriod"/>
              <a:defRPr/>
            </a:pPr>
            <a:r>
              <a:rPr lang="en-US" altLang="en-US" sz="1800" dirty="0"/>
              <a:t>Regulations forcing corporations to hold 3 months of emergency cash.</a:t>
            </a:r>
          </a:p>
          <a:p>
            <a:pPr marL="514350" indent="-514350">
              <a:buFont typeface="+mj-lt"/>
              <a:buAutoNum type="arabicPeriod"/>
              <a:defRPr/>
            </a:pPr>
            <a:r>
              <a:rPr lang="en-US" altLang="en-US" sz="1800" dirty="0"/>
              <a:t>Increased health safety regulations for retirement homes</a:t>
            </a:r>
          </a:p>
          <a:p>
            <a:endParaRPr lang="en-US" dirty="0"/>
          </a:p>
        </p:txBody>
      </p:sp>
    </p:spTree>
    <p:extLst>
      <p:ext uri="{BB962C8B-B14F-4D97-AF65-F5344CB8AC3E}">
        <p14:creationId xmlns:p14="http://schemas.microsoft.com/office/powerpoint/2010/main" val="393792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58707-E469-FE40-BEA9-8118A9C505F1}"/>
              </a:ext>
            </a:extLst>
          </p:cNvPr>
          <p:cNvSpPr>
            <a:spLocks noGrp="1"/>
          </p:cNvSpPr>
          <p:nvPr>
            <p:ph type="title"/>
          </p:nvPr>
        </p:nvSpPr>
        <p:spPr>
          <a:xfrm>
            <a:off x="628649" y="152400"/>
            <a:ext cx="8221736" cy="1362075"/>
          </a:xfrm>
        </p:spPr>
        <p:txBody>
          <a:bodyPr>
            <a:normAutofit fontScale="90000"/>
          </a:bodyPr>
          <a:lstStyle/>
          <a:p>
            <a:pPr algn="ctr"/>
            <a:r>
              <a:rPr lang="en-US" sz="4000" dirty="0"/>
              <a:t>Confirmed COVID Cases </a:t>
            </a:r>
            <a:br>
              <a:rPr lang="en-US" sz="4000" dirty="0"/>
            </a:br>
            <a:r>
              <a:rPr lang="en-US" sz="3100" dirty="0"/>
              <a:t>Per 1 million population</a:t>
            </a:r>
            <a:br>
              <a:rPr lang="en-US" sz="2400" dirty="0"/>
            </a:br>
            <a:r>
              <a:rPr lang="en-US" sz="2400" dirty="0"/>
              <a:t>(Days since reaching 5 cases per million, to November 29)</a:t>
            </a:r>
            <a:endParaRPr lang="en-US" sz="4000" dirty="0"/>
          </a:p>
        </p:txBody>
      </p:sp>
      <p:graphicFrame>
        <p:nvGraphicFramePr>
          <p:cNvPr id="6" name="Content Placeholder 5">
            <a:extLst>
              <a:ext uri="{FF2B5EF4-FFF2-40B4-BE49-F238E27FC236}">
                <a16:creationId xmlns:a16="http://schemas.microsoft.com/office/drawing/2014/main" id="{580F39CB-28B1-A14C-855B-B4B6910EE081}"/>
              </a:ext>
            </a:extLst>
          </p:cNvPr>
          <p:cNvGraphicFramePr>
            <a:graphicFrameLocks noGrp="1"/>
          </p:cNvGraphicFramePr>
          <p:nvPr>
            <p:ph idx="1"/>
            <p:extLst>
              <p:ext uri="{D42A27DB-BD31-4B8C-83A1-F6EECF244321}">
                <p14:modId xmlns:p14="http://schemas.microsoft.com/office/powerpoint/2010/main" val="2085282814"/>
              </p:ext>
            </p:extLst>
          </p:nvPr>
        </p:nvGraphicFramePr>
        <p:xfrm>
          <a:off x="628650" y="1663700"/>
          <a:ext cx="78867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75DD271-E607-4F56-BE0E-5EE2AB88E5BA}"/>
              </a:ext>
            </a:extLst>
          </p:cNvPr>
          <p:cNvSpPr txBox="1"/>
          <p:nvPr/>
        </p:nvSpPr>
        <p:spPr>
          <a:xfrm>
            <a:off x="5681794" y="2449184"/>
            <a:ext cx="1177549" cy="646331"/>
          </a:xfrm>
          <a:prstGeom prst="rect">
            <a:avLst/>
          </a:prstGeom>
          <a:noFill/>
          <a:ln w="2857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40,400 Cases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 per Million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292934"/>
                </a:solidFill>
                <a:latin typeface="Rockwell" panose="02060603020205020403" pitchFamily="18" charset="0"/>
              </a:rPr>
              <a:t>(4%)</a:t>
            </a:r>
            <a:endPar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endParaRPr>
          </a:p>
        </p:txBody>
      </p:sp>
      <p:cxnSp>
        <p:nvCxnSpPr>
          <p:cNvPr id="7" name="Straight Arrow Connector 6">
            <a:extLst>
              <a:ext uri="{FF2B5EF4-FFF2-40B4-BE49-F238E27FC236}">
                <a16:creationId xmlns:a16="http://schemas.microsoft.com/office/drawing/2014/main" id="{E21C2CD4-4ABF-4268-B671-FC5C4E042A21}"/>
              </a:ext>
            </a:extLst>
          </p:cNvPr>
          <p:cNvCxnSpPr>
            <a:cxnSpLocks/>
          </p:cNvCxnSpPr>
          <p:nvPr/>
        </p:nvCxnSpPr>
        <p:spPr>
          <a:xfrm flipV="1">
            <a:off x="6859343" y="2628900"/>
            <a:ext cx="617782" cy="8629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 Box 1">
            <a:extLst>
              <a:ext uri="{FF2B5EF4-FFF2-40B4-BE49-F238E27FC236}">
                <a16:creationId xmlns:a16="http://schemas.microsoft.com/office/drawing/2014/main" id="{AA3CCC6E-EC4D-4085-BD9C-5C9DAEA8488B}"/>
              </a:ext>
            </a:extLst>
          </p:cNvPr>
          <p:cNvSpPr txBox="1">
            <a:spLocks noChangeArrowheads="1"/>
          </p:cNvSpPr>
          <p:nvPr/>
        </p:nvSpPr>
        <p:spPr bwMode="auto">
          <a:xfrm>
            <a:off x="304390" y="6451363"/>
            <a:ext cx="1685590" cy="16158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900" b="0" i="0" u="none" strike="noStrike" baseline="0" dirty="0">
                <a:solidFill>
                  <a:srgbClr val="000000"/>
                </a:solidFill>
                <a:latin typeface="Arial"/>
                <a:cs typeface="Arial"/>
              </a:rPr>
              <a:t>Source: John Hopkins University</a:t>
            </a:r>
          </a:p>
        </p:txBody>
      </p:sp>
    </p:spTree>
    <p:extLst>
      <p:ext uri="{BB962C8B-B14F-4D97-AF65-F5344CB8AC3E}">
        <p14:creationId xmlns:p14="http://schemas.microsoft.com/office/powerpoint/2010/main" val="291417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80FC-9F99-D341-B31A-4D195EB233BE}"/>
              </a:ext>
            </a:extLst>
          </p:cNvPr>
          <p:cNvSpPr>
            <a:spLocks noGrp="1"/>
          </p:cNvSpPr>
          <p:nvPr>
            <p:ph type="title"/>
          </p:nvPr>
        </p:nvSpPr>
        <p:spPr>
          <a:xfrm>
            <a:off x="323740" y="103367"/>
            <a:ext cx="8229600" cy="1465373"/>
          </a:xfrm>
        </p:spPr>
        <p:txBody>
          <a:bodyPr>
            <a:normAutofit fontScale="90000"/>
          </a:bodyPr>
          <a:lstStyle/>
          <a:p>
            <a:pPr algn="ctr"/>
            <a:r>
              <a:rPr lang="en-US" sz="4000" dirty="0"/>
              <a:t>COVID DEATHS  </a:t>
            </a:r>
            <a:br>
              <a:rPr lang="en-US" sz="4000" dirty="0"/>
            </a:br>
            <a:r>
              <a:rPr lang="en-US" sz="3100" dirty="0"/>
              <a:t>Per 1 million population</a:t>
            </a:r>
            <a:br>
              <a:rPr lang="en-US" sz="2400" dirty="0"/>
            </a:br>
            <a:r>
              <a:rPr lang="en-US" sz="2400" dirty="0"/>
              <a:t>(Days since reaching 1 death per million, to November 29)</a:t>
            </a:r>
            <a:endParaRPr lang="en-US" sz="4000" dirty="0"/>
          </a:p>
        </p:txBody>
      </p:sp>
      <p:graphicFrame>
        <p:nvGraphicFramePr>
          <p:cNvPr id="4" name="Content Placeholder 3">
            <a:extLst>
              <a:ext uri="{FF2B5EF4-FFF2-40B4-BE49-F238E27FC236}">
                <a16:creationId xmlns:a16="http://schemas.microsoft.com/office/drawing/2014/main" id="{65C535FA-8898-8C45-9A06-9CEEA3906B5E}"/>
              </a:ext>
            </a:extLst>
          </p:cNvPr>
          <p:cNvGraphicFramePr>
            <a:graphicFrameLocks noGrp="1"/>
          </p:cNvGraphicFramePr>
          <p:nvPr>
            <p:ph idx="1"/>
            <p:extLst>
              <p:ext uri="{D42A27DB-BD31-4B8C-83A1-F6EECF244321}">
                <p14:modId xmlns:p14="http://schemas.microsoft.com/office/powerpoint/2010/main" val="739399233"/>
              </p:ext>
            </p:extLst>
          </p:nvPr>
        </p:nvGraphicFramePr>
        <p:xfrm>
          <a:off x="155863" y="1384301"/>
          <a:ext cx="8359487" cy="51434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820D6AC-C708-4630-B357-ED9F8F0D3E08}"/>
              </a:ext>
            </a:extLst>
          </p:cNvPr>
          <p:cNvSpPr txBox="1"/>
          <p:nvPr/>
        </p:nvSpPr>
        <p:spPr>
          <a:xfrm>
            <a:off x="5696125" y="2376605"/>
            <a:ext cx="1177549" cy="461665"/>
          </a:xfrm>
          <a:prstGeom prst="rect">
            <a:avLst/>
          </a:prstGeom>
          <a:noFill/>
          <a:ln w="2857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806 Deaths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 per Million</a:t>
            </a:r>
          </a:p>
        </p:txBody>
      </p:sp>
      <p:cxnSp>
        <p:nvCxnSpPr>
          <p:cNvPr id="6" name="Straight Arrow Connector 5">
            <a:extLst>
              <a:ext uri="{FF2B5EF4-FFF2-40B4-BE49-F238E27FC236}">
                <a16:creationId xmlns:a16="http://schemas.microsoft.com/office/drawing/2014/main" id="{2EF04312-DCC2-4AEA-BC2A-52816A78F58A}"/>
              </a:ext>
            </a:extLst>
          </p:cNvPr>
          <p:cNvCxnSpPr>
            <a:cxnSpLocks/>
          </p:cNvCxnSpPr>
          <p:nvPr/>
        </p:nvCxnSpPr>
        <p:spPr>
          <a:xfrm>
            <a:off x="6873674" y="2653055"/>
            <a:ext cx="632026" cy="10919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60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80B6-C7CB-7A44-8502-F2111C50BE1B}"/>
              </a:ext>
            </a:extLst>
          </p:cNvPr>
          <p:cNvSpPr>
            <a:spLocks noGrp="1"/>
          </p:cNvSpPr>
          <p:nvPr>
            <p:ph type="title"/>
          </p:nvPr>
        </p:nvSpPr>
        <p:spPr>
          <a:xfrm>
            <a:off x="323740" y="310102"/>
            <a:ext cx="8229600" cy="1224500"/>
          </a:xfrm>
        </p:spPr>
        <p:txBody>
          <a:bodyPr>
            <a:normAutofit/>
          </a:bodyPr>
          <a:lstStyle/>
          <a:p>
            <a:pPr algn="ctr"/>
            <a:r>
              <a:rPr lang="en-US" dirty="0"/>
              <a:t>Confirmed Cases in the US per Day</a:t>
            </a:r>
            <a:br>
              <a:rPr lang="en-US" dirty="0"/>
            </a:br>
            <a:r>
              <a:rPr lang="en-US" dirty="0"/>
              <a:t>to November 29</a:t>
            </a:r>
            <a:br>
              <a:rPr lang="en-US" dirty="0"/>
            </a:br>
            <a:r>
              <a:rPr lang="en-US" sz="1800" dirty="0"/>
              <a:t>(Daily Changes, Seven Day Moving Average)</a:t>
            </a:r>
          </a:p>
        </p:txBody>
      </p:sp>
      <p:graphicFrame>
        <p:nvGraphicFramePr>
          <p:cNvPr id="5" name="Content Placeholder 4">
            <a:extLst>
              <a:ext uri="{FF2B5EF4-FFF2-40B4-BE49-F238E27FC236}">
                <a16:creationId xmlns:a16="http://schemas.microsoft.com/office/drawing/2014/main" id="{CA9E2964-F15E-C741-903D-FD23977FDCD5}"/>
              </a:ext>
            </a:extLst>
          </p:cNvPr>
          <p:cNvGraphicFramePr>
            <a:graphicFrameLocks noGrp="1"/>
          </p:cNvGraphicFramePr>
          <p:nvPr>
            <p:ph idx="1"/>
            <p:extLst>
              <p:ext uri="{D42A27DB-BD31-4B8C-83A1-F6EECF244321}">
                <p14:modId xmlns:p14="http://schemas.microsoft.com/office/powerpoint/2010/main" val="1780271623"/>
              </p:ext>
            </p:extLst>
          </p:nvPr>
        </p:nvGraphicFramePr>
        <p:xfrm>
          <a:off x="259773" y="1825625"/>
          <a:ext cx="825557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4EC8915-F0DF-4A63-A17B-C59AFE2BB3AD}"/>
              </a:ext>
            </a:extLst>
          </p:cNvPr>
          <p:cNvSpPr txBox="1"/>
          <p:nvPr/>
        </p:nvSpPr>
        <p:spPr>
          <a:xfrm>
            <a:off x="6477699" y="1936866"/>
            <a:ext cx="1177549" cy="646331"/>
          </a:xfrm>
          <a:prstGeom prst="rect">
            <a:avLst/>
          </a:prstGeom>
          <a:noFill/>
          <a:ln w="28575">
            <a:solidFill>
              <a:srgbClr val="FF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Rockwell" panose="02060603020205020403" pitchFamily="18" charset="0"/>
                <a:ea typeface="+mn-ea"/>
                <a:cs typeface="+mn-cs"/>
              </a:rPr>
              <a:t>162,000 Cases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Rockwell" panose="02060603020205020403" pitchFamily="18" charset="0"/>
                <a:ea typeface="+mn-ea"/>
                <a:cs typeface="+mn-cs"/>
              </a:rPr>
              <a:t> per Day</a:t>
            </a:r>
          </a:p>
        </p:txBody>
      </p:sp>
      <p:cxnSp>
        <p:nvCxnSpPr>
          <p:cNvPr id="7" name="Straight Arrow Connector 6">
            <a:extLst>
              <a:ext uri="{FF2B5EF4-FFF2-40B4-BE49-F238E27FC236}">
                <a16:creationId xmlns:a16="http://schemas.microsoft.com/office/drawing/2014/main" id="{A3EC7420-C5C3-4F9B-8270-2635FB5806A9}"/>
              </a:ext>
            </a:extLst>
          </p:cNvPr>
          <p:cNvCxnSpPr>
            <a:cxnSpLocks/>
            <a:stCxn id="4" idx="3"/>
          </p:cNvCxnSpPr>
          <p:nvPr/>
        </p:nvCxnSpPr>
        <p:spPr>
          <a:xfrm>
            <a:off x="7655248" y="2260032"/>
            <a:ext cx="726752" cy="473643"/>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Box 1">
            <a:extLst>
              <a:ext uri="{FF2B5EF4-FFF2-40B4-BE49-F238E27FC236}">
                <a16:creationId xmlns:a16="http://schemas.microsoft.com/office/drawing/2014/main" id="{127E6E71-B1FD-42E8-A9B5-D777E79C3CD9}"/>
              </a:ext>
            </a:extLst>
          </p:cNvPr>
          <p:cNvSpPr txBox="1">
            <a:spLocks noChangeArrowheads="1"/>
          </p:cNvSpPr>
          <p:nvPr/>
        </p:nvSpPr>
        <p:spPr bwMode="auto">
          <a:xfrm>
            <a:off x="304390" y="6451363"/>
            <a:ext cx="1685590" cy="16158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900" b="0" i="0" u="none" strike="noStrike" baseline="0" dirty="0">
                <a:solidFill>
                  <a:srgbClr val="000000"/>
                </a:solidFill>
                <a:latin typeface="Arial"/>
                <a:cs typeface="Arial"/>
              </a:rPr>
              <a:t>Source: John Hopkins University</a:t>
            </a:r>
          </a:p>
        </p:txBody>
      </p:sp>
    </p:spTree>
    <p:extLst>
      <p:ext uri="{BB962C8B-B14F-4D97-AF65-F5344CB8AC3E}">
        <p14:creationId xmlns:p14="http://schemas.microsoft.com/office/powerpoint/2010/main" val="173234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80B6-C7CB-7A44-8502-F2111C50BE1B}"/>
              </a:ext>
            </a:extLst>
          </p:cNvPr>
          <p:cNvSpPr>
            <a:spLocks noGrp="1"/>
          </p:cNvSpPr>
          <p:nvPr>
            <p:ph type="title"/>
          </p:nvPr>
        </p:nvSpPr>
        <p:spPr>
          <a:xfrm>
            <a:off x="323740" y="310102"/>
            <a:ext cx="8229600" cy="1224500"/>
          </a:xfrm>
        </p:spPr>
        <p:txBody>
          <a:bodyPr>
            <a:normAutofit/>
          </a:bodyPr>
          <a:lstStyle/>
          <a:p>
            <a:pPr algn="ctr"/>
            <a:r>
              <a:rPr lang="en-US" dirty="0"/>
              <a:t>Currently in Hospital</a:t>
            </a:r>
            <a:br>
              <a:rPr lang="en-US" dirty="0"/>
            </a:br>
            <a:r>
              <a:rPr lang="en-US" dirty="0"/>
              <a:t>to November 29</a:t>
            </a:r>
            <a:br>
              <a:rPr lang="en-US" dirty="0"/>
            </a:br>
            <a:r>
              <a:rPr lang="en-US" sz="1800" dirty="0"/>
              <a:t>(Seven Day Moving Average)</a:t>
            </a:r>
          </a:p>
        </p:txBody>
      </p:sp>
      <p:graphicFrame>
        <p:nvGraphicFramePr>
          <p:cNvPr id="5" name="Content Placeholder 4">
            <a:extLst>
              <a:ext uri="{FF2B5EF4-FFF2-40B4-BE49-F238E27FC236}">
                <a16:creationId xmlns:a16="http://schemas.microsoft.com/office/drawing/2014/main" id="{CA9E2964-F15E-C741-903D-FD23977FDCD5}"/>
              </a:ext>
            </a:extLst>
          </p:cNvPr>
          <p:cNvGraphicFramePr>
            <a:graphicFrameLocks noGrp="1"/>
          </p:cNvGraphicFramePr>
          <p:nvPr>
            <p:ph idx="1"/>
            <p:extLst>
              <p:ext uri="{D42A27DB-BD31-4B8C-83A1-F6EECF244321}">
                <p14:modId xmlns:p14="http://schemas.microsoft.com/office/powerpoint/2010/main" val="2085283773"/>
              </p:ext>
            </p:extLst>
          </p:nvPr>
        </p:nvGraphicFramePr>
        <p:xfrm>
          <a:off x="259773" y="1825625"/>
          <a:ext cx="825557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4EC8915-F0DF-4A63-A17B-C59AFE2BB3AD}"/>
              </a:ext>
            </a:extLst>
          </p:cNvPr>
          <p:cNvSpPr txBox="1"/>
          <p:nvPr/>
        </p:nvSpPr>
        <p:spPr>
          <a:xfrm>
            <a:off x="6116972" y="2144952"/>
            <a:ext cx="1177549" cy="461665"/>
          </a:xfrm>
          <a:prstGeom prst="rect">
            <a:avLst/>
          </a:prstGeom>
          <a:noFill/>
          <a:ln w="28575">
            <a:solidFill>
              <a:srgbClr val="FF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Rockwell" panose="02060603020205020403" pitchFamily="18" charset="0"/>
                <a:ea typeface="+mn-ea"/>
                <a:cs typeface="+mn-cs"/>
              </a:rPr>
              <a:t>90,000 Hospitalized</a:t>
            </a:r>
          </a:p>
        </p:txBody>
      </p:sp>
      <p:cxnSp>
        <p:nvCxnSpPr>
          <p:cNvPr id="7" name="Straight Arrow Connector 6">
            <a:extLst>
              <a:ext uri="{FF2B5EF4-FFF2-40B4-BE49-F238E27FC236}">
                <a16:creationId xmlns:a16="http://schemas.microsoft.com/office/drawing/2014/main" id="{A3EC7420-C5C3-4F9B-8270-2635FB5806A9}"/>
              </a:ext>
            </a:extLst>
          </p:cNvPr>
          <p:cNvCxnSpPr>
            <a:cxnSpLocks/>
            <a:stCxn id="4" idx="3"/>
          </p:cNvCxnSpPr>
          <p:nvPr/>
        </p:nvCxnSpPr>
        <p:spPr>
          <a:xfrm>
            <a:off x="7294521" y="2375785"/>
            <a:ext cx="973179"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 Box 1">
            <a:extLst>
              <a:ext uri="{FF2B5EF4-FFF2-40B4-BE49-F238E27FC236}">
                <a16:creationId xmlns:a16="http://schemas.microsoft.com/office/drawing/2014/main" id="{5C155A0D-1E02-4ABA-87E8-1849AADEAF7B}"/>
              </a:ext>
            </a:extLst>
          </p:cNvPr>
          <p:cNvSpPr txBox="1">
            <a:spLocks noChangeArrowheads="1"/>
          </p:cNvSpPr>
          <p:nvPr/>
        </p:nvSpPr>
        <p:spPr bwMode="auto">
          <a:xfrm>
            <a:off x="304390" y="6451363"/>
            <a:ext cx="1685590" cy="16158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900" b="0" i="0" u="none" strike="noStrike" baseline="0" dirty="0">
                <a:solidFill>
                  <a:srgbClr val="000000"/>
                </a:solidFill>
                <a:latin typeface="Arial"/>
                <a:cs typeface="Arial"/>
              </a:rPr>
              <a:t>Source: John Hopkins University</a:t>
            </a:r>
          </a:p>
        </p:txBody>
      </p:sp>
    </p:spTree>
    <p:extLst>
      <p:ext uri="{BB962C8B-B14F-4D97-AF65-F5344CB8AC3E}">
        <p14:creationId xmlns:p14="http://schemas.microsoft.com/office/powerpoint/2010/main" val="96975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80B6-C7CB-7A44-8502-F2111C50BE1B}"/>
              </a:ext>
            </a:extLst>
          </p:cNvPr>
          <p:cNvSpPr>
            <a:spLocks noGrp="1"/>
          </p:cNvSpPr>
          <p:nvPr>
            <p:ph type="title"/>
          </p:nvPr>
        </p:nvSpPr>
        <p:spPr>
          <a:xfrm>
            <a:off x="323740" y="310102"/>
            <a:ext cx="8229600" cy="1224500"/>
          </a:xfrm>
        </p:spPr>
        <p:txBody>
          <a:bodyPr>
            <a:normAutofit/>
          </a:bodyPr>
          <a:lstStyle/>
          <a:p>
            <a:pPr algn="ctr"/>
            <a:r>
              <a:rPr lang="en-US" dirty="0"/>
              <a:t>Confirmed Deaths in the US Per Day</a:t>
            </a:r>
            <a:br>
              <a:rPr lang="en-US" dirty="0"/>
            </a:br>
            <a:r>
              <a:rPr lang="en-US" dirty="0"/>
              <a:t>to November 29</a:t>
            </a:r>
            <a:br>
              <a:rPr lang="en-US" dirty="0"/>
            </a:br>
            <a:r>
              <a:rPr lang="en-US" sz="1800" dirty="0"/>
              <a:t>(Daily Changes, Seven Day Moving Average)</a:t>
            </a:r>
          </a:p>
        </p:txBody>
      </p:sp>
      <p:graphicFrame>
        <p:nvGraphicFramePr>
          <p:cNvPr id="5" name="Content Placeholder 4">
            <a:extLst>
              <a:ext uri="{FF2B5EF4-FFF2-40B4-BE49-F238E27FC236}">
                <a16:creationId xmlns:a16="http://schemas.microsoft.com/office/drawing/2014/main" id="{CA9E2964-F15E-C741-903D-FD23977FDCD5}"/>
              </a:ext>
            </a:extLst>
          </p:cNvPr>
          <p:cNvGraphicFramePr>
            <a:graphicFrameLocks noGrp="1"/>
          </p:cNvGraphicFramePr>
          <p:nvPr>
            <p:ph idx="1"/>
            <p:extLst>
              <p:ext uri="{D42A27DB-BD31-4B8C-83A1-F6EECF244321}">
                <p14:modId xmlns:p14="http://schemas.microsoft.com/office/powerpoint/2010/main" val="3403713241"/>
              </p:ext>
            </p:extLst>
          </p:nvPr>
        </p:nvGraphicFramePr>
        <p:xfrm>
          <a:off x="259773" y="1825625"/>
          <a:ext cx="825557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E80F76D-6CEF-4F7B-8005-FE49CDBF6730}"/>
              </a:ext>
            </a:extLst>
          </p:cNvPr>
          <p:cNvSpPr txBox="1"/>
          <p:nvPr/>
        </p:nvSpPr>
        <p:spPr>
          <a:xfrm>
            <a:off x="6434177" y="3625205"/>
            <a:ext cx="1177549" cy="461665"/>
          </a:xfrm>
          <a:prstGeom prst="rect">
            <a:avLst/>
          </a:prstGeom>
          <a:noFill/>
          <a:ln w="2857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1,429 Deaths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 per Day</a:t>
            </a:r>
          </a:p>
        </p:txBody>
      </p:sp>
      <p:cxnSp>
        <p:nvCxnSpPr>
          <p:cNvPr id="8" name="Straight Arrow Connector 7">
            <a:extLst>
              <a:ext uri="{FF2B5EF4-FFF2-40B4-BE49-F238E27FC236}">
                <a16:creationId xmlns:a16="http://schemas.microsoft.com/office/drawing/2014/main" id="{1CBEDE3A-784F-4F8A-B433-F1B5ED29A626}"/>
              </a:ext>
            </a:extLst>
          </p:cNvPr>
          <p:cNvCxnSpPr>
            <a:cxnSpLocks/>
          </p:cNvCxnSpPr>
          <p:nvPr/>
        </p:nvCxnSpPr>
        <p:spPr>
          <a:xfrm flipV="1">
            <a:off x="7611726" y="3856038"/>
            <a:ext cx="570249" cy="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 Box 1">
            <a:extLst>
              <a:ext uri="{FF2B5EF4-FFF2-40B4-BE49-F238E27FC236}">
                <a16:creationId xmlns:a16="http://schemas.microsoft.com/office/drawing/2014/main" id="{9DDFCF74-FA30-4319-A3C1-60A57D1ED64F}"/>
              </a:ext>
            </a:extLst>
          </p:cNvPr>
          <p:cNvSpPr txBox="1">
            <a:spLocks noChangeArrowheads="1"/>
          </p:cNvSpPr>
          <p:nvPr/>
        </p:nvSpPr>
        <p:spPr bwMode="auto">
          <a:xfrm>
            <a:off x="304390" y="6451363"/>
            <a:ext cx="1685590" cy="16158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900" b="0" i="0" u="none" strike="noStrike" baseline="0" dirty="0">
                <a:solidFill>
                  <a:srgbClr val="000000"/>
                </a:solidFill>
                <a:latin typeface="Arial"/>
                <a:cs typeface="Arial"/>
              </a:rPr>
              <a:t>Source: John Hopkins University</a:t>
            </a:r>
          </a:p>
        </p:txBody>
      </p:sp>
    </p:spTree>
    <p:extLst>
      <p:ext uri="{BB962C8B-B14F-4D97-AF65-F5344CB8AC3E}">
        <p14:creationId xmlns:p14="http://schemas.microsoft.com/office/powerpoint/2010/main" val="427961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FB3B-03A2-8440-8990-1E5C1D4CEDA6}"/>
              </a:ext>
            </a:extLst>
          </p:cNvPr>
          <p:cNvSpPr>
            <a:spLocks noGrp="1"/>
          </p:cNvSpPr>
          <p:nvPr>
            <p:ph type="title"/>
          </p:nvPr>
        </p:nvSpPr>
        <p:spPr>
          <a:xfrm>
            <a:off x="362714" y="826093"/>
            <a:ext cx="8219747" cy="815608"/>
          </a:xfrm>
        </p:spPr>
        <p:txBody>
          <a:bodyPr/>
          <a:lstStyle/>
          <a:p>
            <a:r>
              <a:rPr lang="en-US" dirty="0"/>
              <a:t>Daily COVID Tests, and Percent of Tests Positive</a:t>
            </a:r>
            <a:br>
              <a:rPr lang="en-US" dirty="0"/>
            </a:br>
            <a:r>
              <a:rPr lang="en-US" sz="2100" dirty="0"/>
              <a:t>Seven Day Moving Averages, to November 29</a:t>
            </a:r>
            <a:endParaRPr lang="en-US" dirty="0"/>
          </a:p>
        </p:txBody>
      </p:sp>
      <p:graphicFrame>
        <p:nvGraphicFramePr>
          <p:cNvPr id="4" name="Content Placeholder 3">
            <a:extLst>
              <a:ext uri="{FF2B5EF4-FFF2-40B4-BE49-F238E27FC236}">
                <a16:creationId xmlns:a16="http://schemas.microsoft.com/office/drawing/2014/main" id="{22745CE6-8913-7246-857C-1A4908C61261}"/>
              </a:ext>
            </a:extLst>
          </p:cNvPr>
          <p:cNvGraphicFramePr>
            <a:graphicFrameLocks noGrp="1"/>
          </p:cNvGraphicFramePr>
          <p:nvPr>
            <p:ph idx="1"/>
            <p:extLst>
              <p:ext uri="{D42A27DB-BD31-4B8C-83A1-F6EECF244321}">
                <p14:modId xmlns:p14="http://schemas.microsoft.com/office/powerpoint/2010/main" val="196120848"/>
              </p:ext>
            </p:extLst>
          </p:nvPr>
        </p:nvGraphicFramePr>
        <p:xfrm>
          <a:off x="209725" y="1641702"/>
          <a:ext cx="8716161" cy="46080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9A278FE-781D-4EF4-AE9A-3FC5A99B2C89}"/>
              </a:ext>
            </a:extLst>
          </p:cNvPr>
          <p:cNvSpPr txBox="1"/>
          <p:nvPr/>
        </p:nvSpPr>
        <p:spPr>
          <a:xfrm>
            <a:off x="6618914" y="1791957"/>
            <a:ext cx="1177549" cy="461665"/>
          </a:xfrm>
          <a:prstGeom prst="rect">
            <a:avLst/>
          </a:prstGeom>
          <a:noFill/>
          <a:ln w="2857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1.65 million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292934"/>
                </a:solidFill>
                <a:latin typeface="Rockwell" panose="02060603020205020403" pitchFamily="18" charset="0"/>
              </a:rPr>
              <a:t>Tests per Day</a:t>
            </a:r>
            <a:endPar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endParaRPr>
          </a:p>
        </p:txBody>
      </p:sp>
      <p:sp>
        <p:nvSpPr>
          <p:cNvPr id="6" name="TextBox 5">
            <a:extLst>
              <a:ext uri="{FF2B5EF4-FFF2-40B4-BE49-F238E27FC236}">
                <a16:creationId xmlns:a16="http://schemas.microsoft.com/office/drawing/2014/main" id="{42ADABFD-D8F7-4259-BF43-79D9AC3C9024}"/>
              </a:ext>
            </a:extLst>
          </p:cNvPr>
          <p:cNvSpPr txBox="1"/>
          <p:nvPr/>
        </p:nvSpPr>
        <p:spPr>
          <a:xfrm>
            <a:off x="6972650" y="3694795"/>
            <a:ext cx="1177549" cy="461665"/>
          </a:xfrm>
          <a:prstGeom prst="rect">
            <a:avLst/>
          </a:prstGeom>
          <a:noFill/>
          <a:ln w="2857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9.6% Positivity Rate</a:t>
            </a:r>
          </a:p>
        </p:txBody>
      </p:sp>
      <p:cxnSp>
        <p:nvCxnSpPr>
          <p:cNvPr id="7" name="Straight Arrow Connector 6">
            <a:extLst>
              <a:ext uri="{FF2B5EF4-FFF2-40B4-BE49-F238E27FC236}">
                <a16:creationId xmlns:a16="http://schemas.microsoft.com/office/drawing/2014/main" id="{D3F0C0C5-B360-431E-B54C-907921CC018D}"/>
              </a:ext>
            </a:extLst>
          </p:cNvPr>
          <p:cNvCxnSpPr>
            <a:cxnSpLocks/>
          </p:cNvCxnSpPr>
          <p:nvPr/>
        </p:nvCxnSpPr>
        <p:spPr>
          <a:xfrm>
            <a:off x="7796463" y="2023311"/>
            <a:ext cx="509337" cy="42461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161A195-EBD3-4271-9626-B4F24CDDC193}"/>
              </a:ext>
            </a:extLst>
          </p:cNvPr>
          <p:cNvCxnSpPr>
            <a:cxnSpLocks/>
            <a:stCxn id="6" idx="3"/>
          </p:cNvCxnSpPr>
          <p:nvPr/>
        </p:nvCxnSpPr>
        <p:spPr>
          <a:xfrm>
            <a:off x="8150199" y="3925628"/>
            <a:ext cx="231801" cy="46539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9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069" y="114048"/>
            <a:ext cx="8845236" cy="461665"/>
          </a:xfrm>
        </p:spPr>
        <p:txBody>
          <a:bodyPr/>
          <a:lstStyle/>
          <a:p>
            <a:pPr algn="ctr"/>
            <a:r>
              <a:rPr lang="en-US" sz="2400" dirty="0"/>
              <a:t>Record Low Interest Rates and Yield Curve Shifting Down</a:t>
            </a:r>
          </a:p>
        </p:txBody>
      </p:sp>
      <p:sp>
        <p:nvSpPr>
          <p:cNvPr id="3" name="Content Placeholder 2"/>
          <p:cNvSpPr>
            <a:spLocks noGrp="1"/>
          </p:cNvSpPr>
          <p:nvPr>
            <p:ph idx="1"/>
          </p:nvPr>
        </p:nvSpPr>
        <p:spPr>
          <a:xfrm>
            <a:off x="118754" y="5210798"/>
            <a:ext cx="8914292" cy="942352"/>
          </a:xfrm>
          <a:solidFill>
            <a:schemeClr val="tx1">
              <a:lumMod val="10000"/>
              <a:lumOff val="90000"/>
            </a:schemeClr>
          </a:solidFill>
          <a:ln w="19050">
            <a:solidFill>
              <a:schemeClr val="tx1"/>
            </a:solidFill>
          </a:ln>
        </p:spPr>
        <p:txBody>
          <a:bodyPr/>
          <a:lstStyle/>
          <a:p>
            <a:pPr marL="0" indent="0">
              <a:spcBef>
                <a:spcPct val="0"/>
              </a:spcBef>
              <a:buClrTx/>
              <a:buNone/>
              <a:defRPr/>
            </a:pPr>
            <a:r>
              <a:rPr lang="en-US" altLang="en-US" sz="1100" dirty="0">
                <a:solidFill>
                  <a:srgbClr val="292934"/>
                </a:solidFill>
                <a:cs typeface="Times New Roman" panose="02020603050405020304" pitchFamily="18" charset="0"/>
              </a:rPr>
              <a:t>We expect the Fed to keep the fed funds rate at 0.1% during 2020 and 2021.  The Fed believes the new </a:t>
            </a:r>
            <a:r>
              <a:rPr lang="en-US" altLang="en-US" sz="1100" b="1" dirty="0">
                <a:solidFill>
                  <a:srgbClr val="292934"/>
                </a:solidFill>
                <a:cs typeface="Times New Roman" panose="02020603050405020304" pitchFamily="18" charset="0"/>
              </a:rPr>
              <a:t>neutral/equilibrium fed funds rate</a:t>
            </a:r>
            <a:r>
              <a:rPr lang="en-US" altLang="en-US" sz="1100" dirty="0">
                <a:solidFill>
                  <a:srgbClr val="292934"/>
                </a:solidFill>
                <a:cs typeface="Times New Roman" panose="02020603050405020304" pitchFamily="18" charset="0"/>
              </a:rPr>
              <a:t> is 2.5%, the rate which is neither accommodative or restrictive.  Interest rates will “normalize” in 2021 at levels below previous plateaus due to lower </a:t>
            </a:r>
            <a:r>
              <a:rPr lang="en-US" altLang="en-US" sz="1100" u="sng" dirty="0">
                <a:solidFill>
                  <a:srgbClr val="292934"/>
                </a:solidFill>
                <a:cs typeface="Times New Roman" panose="02020603050405020304" pitchFamily="18" charset="0"/>
              </a:rPr>
              <a:t>real interest rates</a:t>
            </a:r>
            <a:r>
              <a:rPr lang="en-US" altLang="en-US" sz="1100" dirty="0">
                <a:solidFill>
                  <a:srgbClr val="292934"/>
                </a:solidFill>
                <a:cs typeface="Times New Roman" panose="02020603050405020304" pitchFamily="18" charset="0"/>
              </a:rPr>
              <a:t> and lower </a:t>
            </a:r>
            <a:r>
              <a:rPr lang="en-US" altLang="en-US" sz="1100" u="sng" dirty="0">
                <a:solidFill>
                  <a:srgbClr val="292934"/>
                </a:solidFill>
                <a:cs typeface="Times New Roman" panose="02020603050405020304" pitchFamily="18" charset="0"/>
              </a:rPr>
              <a:t>expected inflation</a:t>
            </a:r>
            <a:r>
              <a:rPr lang="en-US" altLang="en-US" sz="1100" dirty="0">
                <a:solidFill>
                  <a:srgbClr val="292934"/>
                </a:solidFill>
                <a:cs typeface="Times New Roman" panose="02020603050405020304" pitchFamily="18" charset="0"/>
              </a:rPr>
              <a:t>.</a:t>
            </a:r>
            <a:r>
              <a:rPr lang="en-US" sz="1100" dirty="0">
                <a:solidFill>
                  <a:srgbClr val="292934"/>
                </a:solidFill>
                <a:cs typeface="Times New Roman" panose="02020603050405020304" pitchFamily="18" charset="0"/>
              </a:rPr>
              <a:t>  The increase of the size of the Fed’s balance sheet will lower the term premium on long-term bonds. Expect the 10-year Treasury bond interest rate to stay below 1.5% during 2020-2021. Expect the yield curve to remain flat over the next two years, which typically leads to downward pressure on financial institutions’ net interest margins. </a:t>
            </a:r>
            <a:endParaRPr lang="en-US" dirty="0"/>
          </a:p>
        </p:txBody>
      </p:sp>
      <p:graphicFrame>
        <p:nvGraphicFramePr>
          <p:cNvPr id="6" name="Object 2">
            <a:extLst>
              <a:ext uri="{FF2B5EF4-FFF2-40B4-BE49-F238E27FC236}">
                <a16:creationId xmlns:a16="http://schemas.microsoft.com/office/drawing/2014/main" id="{5447B855-B286-444B-B519-E8652C8DA9B8}"/>
              </a:ext>
            </a:extLst>
          </p:cNvPr>
          <p:cNvGraphicFramePr>
            <a:graphicFrameLocks noChangeAspect="1"/>
          </p:cNvGraphicFramePr>
          <p:nvPr>
            <p:extLst>
              <p:ext uri="{D42A27DB-BD31-4B8C-83A1-F6EECF244321}">
                <p14:modId xmlns:p14="http://schemas.microsoft.com/office/powerpoint/2010/main" val="3426289897"/>
              </p:ext>
            </p:extLst>
          </p:nvPr>
        </p:nvGraphicFramePr>
        <p:xfrm>
          <a:off x="257176" y="936381"/>
          <a:ext cx="8765382" cy="40520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24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Joe Biden’s Economic Plan</a:t>
            </a:r>
          </a:p>
        </p:txBody>
      </p:sp>
      <p:sp>
        <p:nvSpPr>
          <p:cNvPr id="3" name="Content Placeholder 2">
            <a:extLst>
              <a:ext uri="{FF2B5EF4-FFF2-40B4-BE49-F238E27FC236}">
                <a16:creationId xmlns:a16="http://schemas.microsoft.com/office/drawing/2014/main" id="{5BBD96FB-47BD-4394-928E-9CE0CEA885DA}"/>
              </a:ext>
            </a:extLst>
          </p:cNvPr>
          <p:cNvSpPr>
            <a:spLocks noGrp="1"/>
          </p:cNvSpPr>
          <p:nvPr>
            <p:ph idx="1"/>
          </p:nvPr>
        </p:nvSpPr>
        <p:spPr>
          <a:xfrm>
            <a:off x="125835" y="822121"/>
            <a:ext cx="8925885" cy="5332609"/>
          </a:xfrm>
        </p:spPr>
        <p:txBody>
          <a:bodyPr/>
          <a:lstStyle/>
          <a:p>
            <a:r>
              <a:rPr lang="en-US" sz="1400" dirty="0"/>
              <a:t>Raise the top income tax rate to 39.6% from 37%. </a:t>
            </a:r>
          </a:p>
          <a:p>
            <a:r>
              <a:rPr lang="en-US" sz="1400" dirty="0"/>
              <a:t>Apply Social Security payroll tax for those earning over $400,000 per year.  </a:t>
            </a:r>
          </a:p>
          <a:p>
            <a:r>
              <a:rPr lang="en-US" sz="1400" dirty="0"/>
              <a:t>Raise top corporate income tax rate to 28% from 21%.</a:t>
            </a:r>
          </a:p>
          <a:p>
            <a:r>
              <a:rPr lang="en-US" sz="1400" dirty="0"/>
              <a:t>Forgive all undergraduate tuition-related federal student debt of those who make up to $125,000. </a:t>
            </a:r>
          </a:p>
          <a:p>
            <a:r>
              <a:rPr lang="en-US" sz="1400" dirty="0"/>
              <a:t>Cancel immediately a minimum of $10,000 of federal student debt per person and forgiving the remainder of loans after 20 years with no tax burden. </a:t>
            </a:r>
          </a:p>
          <a:p>
            <a:r>
              <a:rPr lang="en-US" sz="1400" dirty="0"/>
              <a:t>Supports making student loans dischargeable in personal bankruptcy.</a:t>
            </a:r>
          </a:p>
          <a:p>
            <a:r>
              <a:rPr lang="en-US" sz="1400" dirty="0"/>
              <a:t>Supports making public colleges and universities free for families whose income is below $125,000.</a:t>
            </a:r>
          </a:p>
          <a:p>
            <a:r>
              <a:rPr lang="en-US" sz="1400" dirty="0"/>
              <a:t>Protect and build on the Affordable Care Act.  Does not support Medicare for all nor eliminating private health insurance.  </a:t>
            </a:r>
          </a:p>
          <a:p>
            <a:r>
              <a:rPr lang="en-US" sz="1400" dirty="0"/>
              <a:t>Supports lowering employees’ maximum contribution for health insurance coverage to 8.5%. </a:t>
            </a:r>
          </a:p>
          <a:p>
            <a:r>
              <a:rPr lang="en-US" sz="1400" dirty="0"/>
              <a:t>Supports lowering Medicare eligibility age to 60 from 65.</a:t>
            </a:r>
          </a:p>
          <a:p>
            <a:r>
              <a:rPr lang="en-US" sz="1400" dirty="0"/>
              <a:t>Supports raising the minimum wage to $15 per hour. </a:t>
            </a:r>
          </a:p>
          <a:p>
            <a:r>
              <a:rPr lang="en-US" sz="1400" dirty="0"/>
              <a:t>Supports giving workers more bargaining power by getting rid of abusive non-compete clauses, removing rules in contracts that prevent employees from discussing pay with each other, and stopping companies from classifying low wage workers as managers to order to avoid paying them overtime.</a:t>
            </a:r>
          </a:p>
          <a:p>
            <a:r>
              <a:rPr lang="en-US" sz="1400" dirty="0"/>
              <a:t>Supports spending $1.3 trillion over 10 years on infrastructure (roads, bridges, airports, broadband) and clean energy research.</a:t>
            </a:r>
          </a:p>
          <a:p>
            <a:r>
              <a:rPr lang="en-US" sz="1400" dirty="0"/>
              <a:t>Supports the Green New Deal and will rejoin the Paris agreement. Wants the U.S. to reach net-zero emissions no later than 2050 and to ensure a carbon pollution-free power sector by 2035.</a:t>
            </a:r>
          </a:p>
          <a:p>
            <a:endParaRPr lang="en-US" sz="1200" dirty="0"/>
          </a:p>
        </p:txBody>
      </p:sp>
    </p:spTree>
    <p:extLst>
      <p:ext uri="{BB962C8B-B14F-4D97-AF65-F5344CB8AC3E}">
        <p14:creationId xmlns:p14="http://schemas.microsoft.com/office/powerpoint/2010/main" val="2692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530" y="17893"/>
            <a:ext cx="8466939" cy="707886"/>
          </a:xfrm>
        </p:spPr>
        <p:txBody>
          <a:bodyPr/>
          <a:lstStyle/>
          <a:p>
            <a:pPr algn="ctr"/>
            <a:r>
              <a:rPr lang="en-US" sz="2000" dirty="0"/>
              <a:t>Negative Real Interest Rates, Low Inflation Expectations are Pushing Nominal Interest Rates to Record Lows</a:t>
            </a:r>
          </a:p>
        </p:txBody>
      </p:sp>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extLst>
              <p:ext uri="{D42A27DB-BD31-4B8C-83A1-F6EECF244321}">
                <p14:modId xmlns:p14="http://schemas.microsoft.com/office/powerpoint/2010/main" val="549691529"/>
              </p:ext>
            </p:extLst>
          </p:nvPr>
        </p:nvGraphicFramePr>
        <p:xfrm>
          <a:off x="257175" y="1013988"/>
          <a:ext cx="8768238" cy="5178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50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90366"/>
            <a:ext cx="8229600" cy="892552"/>
          </a:xfrm>
        </p:spPr>
        <p:txBody>
          <a:bodyPr/>
          <a:lstStyle/>
          <a:p>
            <a:pPr algn="ctr"/>
            <a:r>
              <a:rPr lang="en-US" dirty="0"/>
              <a:t>Falling Deposit Pricing and </a:t>
            </a:r>
            <a:br>
              <a:rPr lang="en-US" dirty="0"/>
            </a:br>
            <a:r>
              <a:rPr lang="en-US" dirty="0"/>
              <a:t>Lower Fed Funds Interest Rate</a:t>
            </a:r>
          </a:p>
        </p:txBody>
      </p:sp>
      <p:sp>
        <p:nvSpPr>
          <p:cNvPr id="3" name="Content Placeholder 2"/>
          <p:cNvSpPr>
            <a:spLocks noGrp="1"/>
          </p:cNvSpPr>
          <p:nvPr>
            <p:ph idx="1"/>
          </p:nvPr>
        </p:nvSpPr>
        <p:spPr>
          <a:xfrm>
            <a:off x="152400" y="5544464"/>
            <a:ext cx="8854805" cy="636231"/>
          </a:xfrm>
          <a:solidFill>
            <a:schemeClr val="tx1">
              <a:lumMod val="10000"/>
              <a:lumOff val="90000"/>
            </a:schemeClr>
          </a:solidFill>
          <a:ln w="19050">
            <a:solidFill>
              <a:schemeClr val="tx1"/>
            </a:solidFill>
          </a:ln>
        </p:spPr>
        <p:txBody>
          <a:bodyPr/>
          <a:lstStyle/>
          <a:p>
            <a:pPr marL="0" indent="0">
              <a:spcBef>
                <a:spcPct val="0"/>
              </a:spcBef>
              <a:buClrTx/>
              <a:buNone/>
              <a:defRPr/>
            </a:pPr>
            <a:r>
              <a:rPr lang="en-US" sz="1100" dirty="0">
                <a:solidFill>
                  <a:srgbClr val="292934"/>
                </a:solidFill>
                <a:cs typeface="Times New Roman" panose="02020603050405020304" pitchFamily="18" charset="0"/>
              </a:rPr>
              <a:t>Credit union deposit interest rates will fall significantly in 2020 due to the Federal Reserve pushing the Fed Funds interest rates to around zero.  Certificate of deposit rates will fall below 1% and MMDA interest rates will fall to 0.25%.  </a:t>
            </a:r>
          </a:p>
          <a:p>
            <a:pPr marL="0" indent="0">
              <a:spcBef>
                <a:spcPct val="0"/>
              </a:spcBef>
              <a:buClrTx/>
              <a:buNone/>
              <a:defRPr/>
            </a:pPr>
            <a:r>
              <a:rPr lang="en-US" sz="1100" dirty="0">
                <a:solidFill>
                  <a:srgbClr val="292934"/>
                </a:solidFill>
                <a:cs typeface="Times New Roman" panose="02020603050405020304" pitchFamily="18" charset="0"/>
              </a:rPr>
              <a:t>Expect the Federal Reserve to keep short-term interest rates around zero until late 2023.</a:t>
            </a:r>
            <a:endParaRPr lang="en-US" altLang="en-US" sz="1100" dirty="0">
              <a:solidFill>
                <a:srgbClr val="292934"/>
              </a:solidFill>
              <a:cs typeface="Times New Roman" panose="02020603050405020304" pitchFamily="18" charset="0"/>
            </a:endParaRPr>
          </a:p>
          <a:p>
            <a:endParaRPr lang="en-US" sz="1100" dirty="0"/>
          </a:p>
        </p:txBody>
      </p:sp>
      <p:graphicFrame>
        <p:nvGraphicFramePr>
          <p:cNvPr id="5" name="Object 2">
            <a:extLst>
              <a:ext uri="{FF2B5EF4-FFF2-40B4-BE49-F238E27FC236}">
                <a16:creationId xmlns:a16="http://schemas.microsoft.com/office/drawing/2014/main" id="{B1C62803-B9CD-4CDF-A139-699799BBC514}"/>
              </a:ext>
            </a:extLst>
          </p:cNvPr>
          <p:cNvGraphicFramePr>
            <a:graphicFrameLocks noGrp="1" noChangeAspect="1"/>
          </p:cNvGraphicFramePr>
          <p:nvPr>
            <p:extLst>
              <p:ext uri="{D42A27DB-BD31-4B8C-83A1-F6EECF244321}">
                <p14:modId xmlns:p14="http://schemas.microsoft.com/office/powerpoint/2010/main" val="1635457308"/>
              </p:ext>
            </p:extLst>
          </p:nvPr>
        </p:nvGraphicFramePr>
        <p:xfrm>
          <a:off x="163992" y="961163"/>
          <a:ext cx="8816016" cy="4436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85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F8428159-368C-4D76-9039-49F847CB42D3}"/>
              </a:ext>
            </a:extLst>
          </p:cNvPr>
          <p:cNvGraphicFramePr>
            <a:graphicFrameLocks noChangeAspect="1"/>
          </p:cNvGraphicFramePr>
          <p:nvPr/>
        </p:nvGraphicFramePr>
        <p:xfrm>
          <a:off x="76200" y="152400"/>
          <a:ext cx="8915400" cy="6553200"/>
        </p:xfrm>
        <a:graphic>
          <a:graphicData uri="http://schemas.openxmlformats.org/presentationml/2006/ole">
            <mc:AlternateContent xmlns:mc="http://schemas.openxmlformats.org/markup-compatibility/2006">
              <mc:Choice xmlns:v="urn:schemas-microsoft-com:vml" Requires="v">
                <p:oleObj spid="_x0000_s14342" name="Chart" r:id="rId3" imgW="5829199" imgH="5486400" progId="MSGraph.Chart.8">
                  <p:embed followColorScheme="full"/>
                </p:oleObj>
              </mc:Choice>
              <mc:Fallback>
                <p:oleObj name="Chart" r:id="rId3" imgW="5829199" imgH="5486400" progId="MSGraph.Chart.8">
                  <p:embed followColorScheme="full"/>
                  <p:pic>
                    <p:nvPicPr>
                      <p:cNvPr id="88066" name="Object 1">
                        <a:extLst>
                          <a:ext uri="{FF2B5EF4-FFF2-40B4-BE49-F238E27FC236}">
                            <a16:creationId xmlns:a16="http://schemas.microsoft.com/office/drawing/2014/main" id="{F8428159-368C-4D76-9039-49F847CB42D3}"/>
                          </a:ext>
                        </a:extLst>
                      </p:cNvPr>
                      <p:cNvPicPr>
                        <a:picLocks noChangeAspect="1" noChangeArrowheads="1"/>
                      </p:cNvPicPr>
                      <p:nvPr/>
                    </p:nvPicPr>
                    <p:blipFill>
                      <a:blip r:embed="rId4"/>
                      <a:srcRect/>
                      <a:stretch>
                        <a:fillRect/>
                      </a:stretch>
                    </p:blipFill>
                    <p:spPr bwMode="auto">
                      <a:xfrm>
                        <a:off x="76200" y="1524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8" name="Text Box 4">
            <a:extLst>
              <a:ext uri="{FF2B5EF4-FFF2-40B4-BE49-F238E27FC236}">
                <a16:creationId xmlns:a16="http://schemas.microsoft.com/office/drawing/2014/main" id="{C01DDCFF-8906-49B5-B40B-06C7B6B56B5D}"/>
              </a:ext>
            </a:extLst>
          </p:cNvPr>
          <p:cNvSpPr txBox="1">
            <a:spLocks noChangeArrowheads="1"/>
          </p:cNvSpPr>
          <p:nvPr/>
        </p:nvSpPr>
        <p:spPr bwMode="auto">
          <a:xfrm>
            <a:off x="6646863" y="1298575"/>
            <a:ext cx="776175" cy="461665"/>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9900"/>
                </a:solidFill>
                <a:effectLst/>
                <a:uLnTx/>
                <a:uFillTx/>
                <a:latin typeface="Times New Roman" panose="02020603050405020304" pitchFamily="18" charset="0"/>
                <a:ea typeface="+mn-ea"/>
                <a:cs typeface="+mn-cs"/>
              </a:rPr>
              <a:t>Checking</a:t>
            </a:r>
          </a:p>
        </p:txBody>
      </p:sp>
      <p:sp>
        <p:nvSpPr>
          <p:cNvPr id="88069" name="Line 7">
            <a:extLst>
              <a:ext uri="{FF2B5EF4-FFF2-40B4-BE49-F238E27FC236}">
                <a16:creationId xmlns:a16="http://schemas.microsoft.com/office/drawing/2014/main" id="{27ED2904-9EE7-413A-91CB-1E7979510904}"/>
              </a:ext>
            </a:extLst>
          </p:cNvPr>
          <p:cNvSpPr>
            <a:spLocks noChangeShapeType="1"/>
          </p:cNvSpPr>
          <p:nvPr/>
        </p:nvSpPr>
        <p:spPr bwMode="auto">
          <a:xfrm>
            <a:off x="6324600" y="876300"/>
            <a:ext cx="322263" cy="422275"/>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F8428159-368C-4D76-9039-49F847CB42D3}"/>
              </a:ext>
            </a:extLst>
          </p:cNvPr>
          <p:cNvGraphicFramePr>
            <a:graphicFrameLocks noChangeAspect="1"/>
          </p:cNvGraphicFramePr>
          <p:nvPr/>
        </p:nvGraphicFramePr>
        <p:xfrm>
          <a:off x="76200" y="152400"/>
          <a:ext cx="8915400" cy="6553200"/>
        </p:xfrm>
        <a:graphic>
          <a:graphicData uri="http://schemas.openxmlformats.org/presentationml/2006/ole">
            <mc:AlternateContent xmlns:mc="http://schemas.openxmlformats.org/markup-compatibility/2006">
              <mc:Choice xmlns:v="urn:schemas-microsoft-com:vml" Requires="v">
                <p:oleObj spid="_x0000_s15366" name="Chart" r:id="rId3" imgW="5829199" imgH="5486400" progId="MSGraph.Chart.8">
                  <p:embed followColorScheme="full"/>
                </p:oleObj>
              </mc:Choice>
              <mc:Fallback>
                <p:oleObj name="Chart" r:id="rId3" imgW="5829199" imgH="5486400" progId="MSGraph.Chart.8">
                  <p:embed followColorScheme="full"/>
                  <p:pic>
                    <p:nvPicPr>
                      <p:cNvPr id="88066" name="Object 1">
                        <a:extLst>
                          <a:ext uri="{FF2B5EF4-FFF2-40B4-BE49-F238E27FC236}">
                            <a16:creationId xmlns:a16="http://schemas.microsoft.com/office/drawing/2014/main" id="{F8428159-368C-4D76-9039-49F847CB42D3}"/>
                          </a:ext>
                        </a:extLst>
                      </p:cNvPr>
                      <p:cNvPicPr>
                        <a:picLocks noChangeAspect="1" noChangeArrowheads="1"/>
                      </p:cNvPicPr>
                      <p:nvPr/>
                    </p:nvPicPr>
                    <p:blipFill>
                      <a:blip r:embed="rId4"/>
                      <a:srcRect/>
                      <a:stretch>
                        <a:fillRect/>
                      </a:stretch>
                    </p:blipFill>
                    <p:spPr bwMode="auto">
                      <a:xfrm>
                        <a:off x="76200" y="1524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8" name="Text Box 4">
            <a:extLst>
              <a:ext uri="{FF2B5EF4-FFF2-40B4-BE49-F238E27FC236}">
                <a16:creationId xmlns:a16="http://schemas.microsoft.com/office/drawing/2014/main" id="{C01DDCFF-8906-49B5-B40B-06C7B6B56B5D}"/>
              </a:ext>
            </a:extLst>
          </p:cNvPr>
          <p:cNvSpPr txBox="1">
            <a:spLocks noChangeArrowheads="1"/>
          </p:cNvSpPr>
          <p:nvPr/>
        </p:nvSpPr>
        <p:spPr bwMode="auto">
          <a:xfrm>
            <a:off x="6646863" y="1298575"/>
            <a:ext cx="776287" cy="120015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MMDA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MMMF</a:t>
            </a:r>
          </a:p>
        </p:txBody>
      </p:sp>
      <p:sp>
        <p:nvSpPr>
          <p:cNvPr id="88069" name="Line 7">
            <a:extLst>
              <a:ext uri="{FF2B5EF4-FFF2-40B4-BE49-F238E27FC236}">
                <a16:creationId xmlns:a16="http://schemas.microsoft.com/office/drawing/2014/main" id="{27ED2904-9EE7-413A-91CB-1E7979510904}"/>
              </a:ext>
            </a:extLst>
          </p:cNvPr>
          <p:cNvSpPr>
            <a:spLocks noChangeShapeType="1"/>
          </p:cNvSpPr>
          <p:nvPr/>
        </p:nvSpPr>
        <p:spPr bwMode="auto">
          <a:xfrm>
            <a:off x="6324600" y="876300"/>
            <a:ext cx="322263" cy="422275"/>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88070" name="Line 5">
            <a:extLst>
              <a:ext uri="{FF2B5EF4-FFF2-40B4-BE49-F238E27FC236}">
                <a16:creationId xmlns:a16="http://schemas.microsoft.com/office/drawing/2014/main" id="{D5D32727-5DE2-423D-A129-DFE167EB334A}"/>
              </a:ext>
            </a:extLst>
          </p:cNvPr>
          <p:cNvSpPr>
            <a:spLocks noChangeShapeType="1"/>
          </p:cNvSpPr>
          <p:nvPr/>
        </p:nvSpPr>
        <p:spPr bwMode="auto">
          <a:xfrm flipH="1">
            <a:off x="7086600" y="876300"/>
            <a:ext cx="228600" cy="42227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22057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1">
            <a:extLst>
              <a:ext uri="{FF2B5EF4-FFF2-40B4-BE49-F238E27FC236}">
                <a16:creationId xmlns:a16="http://schemas.microsoft.com/office/drawing/2014/main" id="{63FD92C2-A6A4-4209-A7E5-4116C8D56484}"/>
              </a:ext>
            </a:extLst>
          </p:cNvPr>
          <p:cNvGraphicFramePr>
            <a:graphicFrameLocks noGrp="1" noChangeAspect="1"/>
          </p:cNvGraphicFramePr>
          <p:nvPr/>
        </p:nvGraphicFramePr>
        <p:xfrm>
          <a:off x="258763" y="152400"/>
          <a:ext cx="8732837" cy="6553200"/>
        </p:xfrm>
        <a:graphic>
          <a:graphicData uri="http://schemas.openxmlformats.org/presentationml/2006/ole">
            <mc:AlternateContent xmlns:mc="http://schemas.openxmlformats.org/markup-compatibility/2006">
              <mc:Choice xmlns:v="urn:schemas-microsoft-com:vml" Requires="v">
                <p:oleObj spid="_x0000_s16390" name="Chart" r:id="rId3" imgW="6524521" imgH="5486400" progId="MSGraph.Chart.8">
                  <p:embed followColorScheme="full"/>
                </p:oleObj>
              </mc:Choice>
              <mc:Fallback>
                <p:oleObj name="Chart" r:id="rId3" imgW="6524521" imgH="5486400" progId="MSGraph.Chart.8">
                  <p:embed followColorScheme="full"/>
                  <p:pic>
                    <p:nvPicPr>
                      <p:cNvPr id="45058" name="Object 1">
                        <a:extLst>
                          <a:ext uri="{FF2B5EF4-FFF2-40B4-BE49-F238E27FC236}">
                            <a16:creationId xmlns:a16="http://schemas.microsoft.com/office/drawing/2014/main" id="{63FD92C2-A6A4-4209-A7E5-4116C8D56484}"/>
                          </a:ext>
                        </a:extLst>
                      </p:cNvPr>
                      <p:cNvPicPr>
                        <a:picLocks noGrp="1" noChangeAspect="1" noChangeArrowheads="1"/>
                      </p:cNvPicPr>
                      <p:nvPr/>
                    </p:nvPicPr>
                    <p:blipFill>
                      <a:blip r:embed="rId4"/>
                      <a:srcRect/>
                      <a:stretch>
                        <a:fillRect/>
                      </a:stretch>
                    </p:blipFill>
                    <p:spPr bwMode="auto">
                      <a:xfrm>
                        <a:off x="258763" y="152400"/>
                        <a:ext cx="87328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1">
            <a:extLst>
              <a:ext uri="{FF2B5EF4-FFF2-40B4-BE49-F238E27FC236}">
                <a16:creationId xmlns:a16="http://schemas.microsoft.com/office/drawing/2014/main" id="{63FD92C2-A6A4-4209-A7E5-4116C8D56484}"/>
              </a:ext>
            </a:extLst>
          </p:cNvPr>
          <p:cNvGraphicFramePr>
            <a:graphicFrameLocks noGrp="1" noChangeAspect="1"/>
          </p:cNvGraphicFramePr>
          <p:nvPr/>
        </p:nvGraphicFramePr>
        <p:xfrm>
          <a:off x="258763" y="152400"/>
          <a:ext cx="8732837" cy="6553200"/>
        </p:xfrm>
        <a:graphic>
          <a:graphicData uri="http://schemas.openxmlformats.org/presentationml/2006/ole">
            <mc:AlternateContent xmlns:mc="http://schemas.openxmlformats.org/markup-compatibility/2006">
              <mc:Choice xmlns:v="urn:schemas-microsoft-com:vml" Requires="v">
                <p:oleObj spid="_x0000_s17414" name="Chart" r:id="rId3" imgW="6524521" imgH="5486400" progId="MSGraph.Chart.8">
                  <p:embed followColorScheme="full"/>
                </p:oleObj>
              </mc:Choice>
              <mc:Fallback>
                <p:oleObj name="Chart" r:id="rId3" imgW="6524521" imgH="5486400" progId="MSGraph.Chart.8">
                  <p:embed followColorScheme="full"/>
                  <p:pic>
                    <p:nvPicPr>
                      <p:cNvPr id="45058" name="Object 1">
                        <a:extLst>
                          <a:ext uri="{FF2B5EF4-FFF2-40B4-BE49-F238E27FC236}">
                            <a16:creationId xmlns:a16="http://schemas.microsoft.com/office/drawing/2014/main" id="{63FD92C2-A6A4-4209-A7E5-4116C8D56484}"/>
                          </a:ext>
                        </a:extLst>
                      </p:cNvPr>
                      <p:cNvPicPr>
                        <a:picLocks noGrp="1" noChangeAspect="1" noChangeArrowheads="1"/>
                      </p:cNvPicPr>
                      <p:nvPr/>
                    </p:nvPicPr>
                    <p:blipFill>
                      <a:blip r:embed="rId4"/>
                      <a:srcRect/>
                      <a:stretch>
                        <a:fillRect/>
                      </a:stretch>
                    </p:blipFill>
                    <p:spPr bwMode="auto">
                      <a:xfrm>
                        <a:off x="258763" y="152400"/>
                        <a:ext cx="87328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90253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1">
            <a:extLst>
              <a:ext uri="{FF2B5EF4-FFF2-40B4-BE49-F238E27FC236}">
                <a16:creationId xmlns:a16="http://schemas.microsoft.com/office/drawing/2014/main" id="{63FD92C2-A6A4-4209-A7E5-4116C8D56484}"/>
              </a:ext>
            </a:extLst>
          </p:cNvPr>
          <p:cNvGraphicFramePr>
            <a:graphicFrameLocks noGrp="1" noChangeAspect="1"/>
          </p:cNvGraphicFramePr>
          <p:nvPr/>
        </p:nvGraphicFramePr>
        <p:xfrm>
          <a:off x="258763" y="152400"/>
          <a:ext cx="8732837" cy="6553200"/>
        </p:xfrm>
        <a:graphic>
          <a:graphicData uri="http://schemas.openxmlformats.org/presentationml/2006/ole">
            <mc:AlternateContent xmlns:mc="http://schemas.openxmlformats.org/markup-compatibility/2006">
              <mc:Choice xmlns:v="urn:schemas-microsoft-com:vml" Requires="v">
                <p:oleObj spid="_x0000_s18438" name="Chart" r:id="rId3" imgW="6524521" imgH="5486400" progId="MSGraph.Chart.8">
                  <p:embed followColorScheme="full"/>
                </p:oleObj>
              </mc:Choice>
              <mc:Fallback>
                <p:oleObj name="Chart" r:id="rId3" imgW="6524521" imgH="5486400" progId="MSGraph.Chart.8">
                  <p:embed followColorScheme="full"/>
                  <p:pic>
                    <p:nvPicPr>
                      <p:cNvPr id="45058" name="Object 1">
                        <a:extLst>
                          <a:ext uri="{FF2B5EF4-FFF2-40B4-BE49-F238E27FC236}">
                            <a16:creationId xmlns:a16="http://schemas.microsoft.com/office/drawing/2014/main" id="{63FD92C2-A6A4-4209-A7E5-4116C8D56484}"/>
                          </a:ext>
                        </a:extLst>
                      </p:cNvPr>
                      <p:cNvPicPr>
                        <a:picLocks noGrp="1" noChangeAspect="1" noChangeArrowheads="1"/>
                      </p:cNvPicPr>
                      <p:nvPr/>
                    </p:nvPicPr>
                    <p:blipFill>
                      <a:blip r:embed="rId4"/>
                      <a:srcRect/>
                      <a:stretch>
                        <a:fillRect/>
                      </a:stretch>
                    </p:blipFill>
                    <p:spPr bwMode="auto">
                      <a:xfrm>
                        <a:off x="258763" y="152400"/>
                        <a:ext cx="87328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355148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49" y="133134"/>
            <a:ext cx="8334619" cy="492443"/>
          </a:xfrm>
        </p:spPr>
        <p:txBody>
          <a:bodyPr/>
          <a:lstStyle/>
          <a:p>
            <a:pPr algn="ctr"/>
            <a:r>
              <a:rPr lang="en-US" dirty="0"/>
              <a:t>Rebounding Auto Sales</a:t>
            </a:r>
          </a:p>
        </p:txBody>
      </p:sp>
      <p:graphicFrame>
        <p:nvGraphicFramePr>
          <p:cNvPr id="6" name="Object 3">
            <a:extLst>
              <a:ext uri="{FF2B5EF4-FFF2-40B4-BE49-F238E27FC236}">
                <a16:creationId xmlns:a16="http://schemas.microsoft.com/office/drawing/2014/main" id="{506D4650-EE68-4B10-9053-144B674FC76D}"/>
              </a:ext>
            </a:extLst>
          </p:cNvPr>
          <p:cNvGraphicFramePr>
            <a:graphicFrameLocks noChangeAspect="1"/>
          </p:cNvGraphicFramePr>
          <p:nvPr>
            <p:extLst>
              <p:ext uri="{D42A27DB-BD31-4B8C-83A1-F6EECF244321}">
                <p14:modId xmlns:p14="http://schemas.microsoft.com/office/powerpoint/2010/main" val="3955165029"/>
              </p:ext>
            </p:extLst>
          </p:nvPr>
        </p:nvGraphicFramePr>
        <p:xfrm>
          <a:off x="152644" y="880291"/>
          <a:ext cx="8890688" cy="5361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734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49" y="133134"/>
            <a:ext cx="8334619" cy="492443"/>
          </a:xfrm>
        </p:spPr>
        <p:txBody>
          <a:bodyPr/>
          <a:lstStyle/>
          <a:p>
            <a:pPr algn="ctr"/>
            <a:r>
              <a:rPr lang="en-US" dirty="0"/>
              <a:t>Home Sales are Strong</a:t>
            </a:r>
          </a:p>
        </p:txBody>
      </p:sp>
      <p:graphicFrame>
        <p:nvGraphicFramePr>
          <p:cNvPr id="5" name="Object 2">
            <a:extLst>
              <a:ext uri="{FF2B5EF4-FFF2-40B4-BE49-F238E27FC236}">
                <a16:creationId xmlns:a16="http://schemas.microsoft.com/office/drawing/2014/main" id="{3E3BDB49-1455-40CF-88BD-492F9A1456D6}"/>
              </a:ext>
            </a:extLst>
          </p:cNvPr>
          <p:cNvGraphicFramePr>
            <a:graphicFrameLocks noChangeAspect="1"/>
          </p:cNvGraphicFramePr>
          <p:nvPr>
            <p:extLst>
              <p:ext uri="{D42A27DB-BD31-4B8C-83A1-F6EECF244321}">
                <p14:modId xmlns:p14="http://schemas.microsoft.com/office/powerpoint/2010/main" val="3258877902"/>
              </p:ext>
            </p:extLst>
          </p:nvPr>
        </p:nvGraphicFramePr>
        <p:xfrm>
          <a:off x="134224" y="880293"/>
          <a:ext cx="8838326" cy="5310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93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6% Credit Union Loan Growth in 2020</a:t>
            </a:r>
          </a:p>
        </p:txBody>
      </p:sp>
      <p:graphicFrame>
        <p:nvGraphicFramePr>
          <p:cNvPr id="8" name="Object 5">
            <a:extLst>
              <a:ext uri="{FF2B5EF4-FFF2-40B4-BE49-F238E27FC236}">
                <a16:creationId xmlns:a16="http://schemas.microsoft.com/office/drawing/2014/main" id="{A02B2EF8-C9CC-49BF-8656-F52D49377A02}"/>
              </a:ext>
            </a:extLst>
          </p:cNvPr>
          <p:cNvGraphicFramePr>
            <a:graphicFrameLocks noChangeAspect="1"/>
          </p:cNvGraphicFramePr>
          <p:nvPr>
            <p:extLst>
              <p:ext uri="{D42A27DB-BD31-4B8C-83A1-F6EECF244321}">
                <p14:modId xmlns:p14="http://schemas.microsoft.com/office/powerpoint/2010/main" val="784045245"/>
              </p:ext>
            </p:extLst>
          </p:nvPr>
        </p:nvGraphicFramePr>
        <p:xfrm>
          <a:off x="141447" y="950025"/>
          <a:ext cx="8764428" cy="539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134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8F3A2B-FAFD-4C09-9CCE-8B2D655876C5}"/>
              </a:ext>
            </a:extLst>
          </p:cNvPr>
          <p:cNvSpPr>
            <a:spLocks noGrp="1"/>
          </p:cNvSpPr>
          <p:nvPr>
            <p:ph type="title"/>
          </p:nvPr>
        </p:nvSpPr>
        <p:spPr>
          <a:xfrm>
            <a:off x="234891" y="159391"/>
            <a:ext cx="8716160" cy="536896"/>
          </a:xfrm>
        </p:spPr>
        <p:txBody>
          <a:bodyPr/>
          <a:lstStyle/>
          <a:p>
            <a:r>
              <a:rPr lang="en-US" dirty="0"/>
              <a:t>Macroeconomic Outcomes of Presidential Election</a:t>
            </a:r>
          </a:p>
        </p:txBody>
      </p:sp>
      <p:graphicFrame>
        <p:nvGraphicFramePr>
          <p:cNvPr id="6" name="Table 6">
            <a:extLst>
              <a:ext uri="{FF2B5EF4-FFF2-40B4-BE49-F238E27FC236}">
                <a16:creationId xmlns:a16="http://schemas.microsoft.com/office/drawing/2014/main" id="{4A593BDE-8F1C-4D48-B45D-FA5DCADF16B1}"/>
              </a:ext>
            </a:extLst>
          </p:cNvPr>
          <p:cNvGraphicFramePr>
            <a:graphicFrameLocks noGrp="1"/>
          </p:cNvGraphicFramePr>
          <p:nvPr>
            <p:extLst>
              <p:ext uri="{D42A27DB-BD31-4B8C-83A1-F6EECF244321}">
                <p14:modId xmlns:p14="http://schemas.microsoft.com/office/powerpoint/2010/main" val="3103677390"/>
              </p:ext>
            </p:extLst>
          </p:nvPr>
        </p:nvGraphicFramePr>
        <p:xfrm>
          <a:off x="151001" y="943994"/>
          <a:ext cx="8875552" cy="4719320"/>
        </p:xfrm>
        <a:graphic>
          <a:graphicData uri="http://schemas.openxmlformats.org/drawingml/2006/table">
            <a:tbl>
              <a:tblPr firstRow="1" bandRow="1">
                <a:tableStyleId>{5C22544A-7EE6-4342-B048-85BDC9FD1C3A}</a:tableStyleId>
              </a:tblPr>
              <a:tblGrid>
                <a:gridCol w="2273417">
                  <a:extLst>
                    <a:ext uri="{9D8B030D-6E8A-4147-A177-3AD203B41FA5}">
                      <a16:colId xmlns:a16="http://schemas.microsoft.com/office/drawing/2014/main" val="2815784962"/>
                    </a:ext>
                  </a:extLst>
                </a:gridCol>
                <a:gridCol w="2164359">
                  <a:extLst>
                    <a:ext uri="{9D8B030D-6E8A-4147-A177-3AD203B41FA5}">
                      <a16:colId xmlns:a16="http://schemas.microsoft.com/office/drawing/2014/main" val="436211927"/>
                    </a:ext>
                  </a:extLst>
                </a:gridCol>
                <a:gridCol w="2218888">
                  <a:extLst>
                    <a:ext uri="{9D8B030D-6E8A-4147-A177-3AD203B41FA5}">
                      <a16:colId xmlns:a16="http://schemas.microsoft.com/office/drawing/2014/main" val="1258515648"/>
                    </a:ext>
                  </a:extLst>
                </a:gridCol>
                <a:gridCol w="2218888">
                  <a:extLst>
                    <a:ext uri="{9D8B030D-6E8A-4147-A177-3AD203B41FA5}">
                      <a16:colId xmlns:a16="http://schemas.microsoft.com/office/drawing/2014/main" val="3071336577"/>
                    </a:ext>
                  </a:extLst>
                </a:gridCol>
              </a:tblGrid>
              <a:tr h="370840">
                <a:tc>
                  <a:txBody>
                    <a:bodyPr/>
                    <a:lstStyle/>
                    <a:p>
                      <a:endParaRPr lang="en-US" dirty="0"/>
                    </a:p>
                  </a:txBody>
                  <a:tcPr>
                    <a:solidFill>
                      <a:schemeClr val="accent3">
                        <a:lumMod val="20000"/>
                        <a:lumOff val="80000"/>
                      </a:schemeClr>
                    </a:solidFill>
                  </a:tcPr>
                </a:tc>
                <a:tc>
                  <a:txBody>
                    <a:bodyPr/>
                    <a:lstStyle/>
                    <a:p>
                      <a:r>
                        <a:rPr lang="en-US" sz="1200" dirty="0">
                          <a:solidFill>
                            <a:schemeClr val="tx1"/>
                          </a:solidFill>
                          <a:latin typeface="Times New Roman" panose="02020603050405020304" pitchFamily="18" charset="0"/>
                          <a:cs typeface="Times New Roman" panose="02020603050405020304" pitchFamily="18" charset="0"/>
                        </a:rPr>
                        <a:t>Most Likely (36%Probability)</a:t>
                      </a:r>
                    </a:p>
                    <a:p>
                      <a:pPr marL="171450" indent="-171450">
                        <a:buFont typeface="Arial" panose="020B0604020202020204" pitchFamily="34" charset="0"/>
                        <a:buChar char="•"/>
                      </a:pPr>
                      <a:r>
                        <a:rPr lang="en-US" sz="1200" dirty="0">
                          <a:solidFill>
                            <a:srgbClr val="0070C0"/>
                          </a:solidFill>
                          <a:latin typeface="Times New Roman" panose="02020603050405020304" pitchFamily="18" charset="0"/>
                          <a:cs typeface="Times New Roman" panose="02020603050405020304" pitchFamily="18" charset="0"/>
                        </a:rPr>
                        <a:t>Biden Wins</a:t>
                      </a:r>
                    </a:p>
                    <a:p>
                      <a:pPr marL="171450" indent="-171450">
                        <a:buFont typeface="Arial" panose="020B0604020202020204" pitchFamily="34" charset="0"/>
                        <a:buChar char="•"/>
                      </a:pPr>
                      <a:r>
                        <a:rPr lang="en-US" sz="1200" dirty="0">
                          <a:solidFill>
                            <a:srgbClr val="FF0000"/>
                          </a:solidFill>
                          <a:latin typeface="Times New Roman" panose="02020603050405020304" pitchFamily="18" charset="0"/>
                          <a:cs typeface="Times New Roman" panose="02020603050405020304" pitchFamily="18" charset="0"/>
                        </a:rPr>
                        <a:t>Republican Senate</a:t>
                      </a:r>
                    </a:p>
                  </a:txBody>
                  <a:tcPr>
                    <a:solidFill>
                      <a:schemeClr val="accent3">
                        <a:lumMod val="20000"/>
                        <a:lumOff val="80000"/>
                      </a:schemeClr>
                    </a:solidFill>
                  </a:tcPr>
                </a:tc>
                <a:tc>
                  <a:txBody>
                    <a:bodyPr/>
                    <a:lstStyle/>
                    <a:p>
                      <a:endParaRPr lang="en-US" sz="1200" dirty="0">
                        <a:solidFill>
                          <a:srgbClr val="FF0000"/>
                        </a:solidFill>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r>
                        <a:rPr lang="en-US" sz="1200" dirty="0">
                          <a:solidFill>
                            <a:schemeClr val="tx1"/>
                          </a:solidFill>
                          <a:latin typeface="Times New Roman" panose="02020603050405020304" pitchFamily="18" charset="0"/>
                          <a:cs typeface="Times New Roman" panose="02020603050405020304" pitchFamily="18" charset="0"/>
                        </a:rPr>
                        <a:t>Blue Sweep (30%Probability)</a:t>
                      </a:r>
                    </a:p>
                    <a:p>
                      <a:pPr marL="171450" indent="-171450">
                        <a:buFont typeface="Arial" panose="020B0604020202020204" pitchFamily="34" charset="0"/>
                        <a:buChar char="•"/>
                      </a:pPr>
                      <a:r>
                        <a:rPr lang="en-US" sz="1200" dirty="0">
                          <a:solidFill>
                            <a:srgbClr val="0070C0"/>
                          </a:solidFill>
                          <a:latin typeface="Times New Roman" panose="02020603050405020304" pitchFamily="18" charset="0"/>
                          <a:cs typeface="Times New Roman" panose="02020603050405020304" pitchFamily="18" charset="0"/>
                        </a:rPr>
                        <a:t>Biden Wins</a:t>
                      </a:r>
                    </a:p>
                    <a:p>
                      <a:pPr marL="171450" indent="-171450">
                        <a:buFont typeface="Arial" panose="020B0604020202020204" pitchFamily="34" charset="0"/>
                        <a:buChar char="•"/>
                      </a:pPr>
                      <a:r>
                        <a:rPr lang="en-US" sz="1200" dirty="0">
                          <a:solidFill>
                            <a:srgbClr val="0070C0"/>
                          </a:solidFill>
                          <a:latin typeface="Times New Roman" panose="02020603050405020304" pitchFamily="18" charset="0"/>
                          <a:cs typeface="Times New Roman" panose="02020603050405020304" pitchFamily="18" charset="0"/>
                        </a:rPr>
                        <a:t>Democratic Senate</a:t>
                      </a:r>
                      <a:endParaRPr lang="en-US" sz="1200" dirty="0"/>
                    </a:p>
                  </a:txBody>
                  <a:tcPr>
                    <a:solidFill>
                      <a:schemeClr val="accent3">
                        <a:lumMod val="20000"/>
                        <a:lumOff val="80000"/>
                      </a:schemeClr>
                    </a:solidFill>
                  </a:tcPr>
                </a:tc>
                <a:extLst>
                  <a:ext uri="{0D108BD9-81ED-4DB2-BD59-A6C34878D82A}">
                    <a16:rowId xmlns:a16="http://schemas.microsoft.com/office/drawing/2014/main" val="1503547123"/>
                  </a:ext>
                </a:extLst>
              </a:tr>
              <a:tr h="37084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r>
                        <a:rPr lang="en-US" sz="1600" b="1" dirty="0">
                          <a:solidFill>
                            <a:srgbClr val="00B050"/>
                          </a:solidFill>
                          <a:latin typeface="Times New Roman" panose="02020603050405020304" pitchFamily="18" charset="0"/>
                          <a:cs typeface="Times New Roman" panose="02020603050405020304" pitchFamily="18" charset="0"/>
                        </a:rPr>
                        <a:t>2020-2024</a:t>
                      </a:r>
                    </a:p>
                  </a:txBody>
                  <a:tcPr/>
                </a:tc>
                <a:tc>
                  <a:txBody>
                    <a:bodyPr/>
                    <a:lstStyle/>
                    <a:p>
                      <a:pPr marL="0" marR="0" lvl="0" indent="0" algn="ctr" defTabSz="914391" rtl="0" eaLnBrk="1" fontAlgn="auto" latinLnBrk="0" hangingPunct="1">
                        <a:lnSpc>
                          <a:spcPct val="100000"/>
                        </a:lnSpc>
                        <a:spcBef>
                          <a:spcPts val="0"/>
                        </a:spcBef>
                        <a:spcAft>
                          <a:spcPts val="0"/>
                        </a:spcAft>
                        <a:buClrTx/>
                        <a:buSzTx/>
                        <a:buFontTx/>
                        <a:buNone/>
                        <a:tabLst/>
                        <a:defRPr/>
                      </a:pPr>
                      <a:endParaRPr lang="en-US" sz="1600" b="1"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1600" b="1" dirty="0">
                          <a:solidFill>
                            <a:srgbClr val="00B050"/>
                          </a:solidFill>
                          <a:latin typeface="Times New Roman" panose="02020603050405020304" pitchFamily="18" charset="0"/>
                          <a:cs typeface="Times New Roman" panose="02020603050405020304" pitchFamily="18" charset="0"/>
                        </a:rPr>
                        <a:t>2020-2024</a:t>
                      </a:r>
                    </a:p>
                  </a:txBody>
                  <a:tcPr/>
                </a:tc>
                <a:extLst>
                  <a:ext uri="{0D108BD9-81ED-4DB2-BD59-A6C34878D82A}">
                    <a16:rowId xmlns:a16="http://schemas.microsoft.com/office/drawing/2014/main" val="1902138682"/>
                  </a:ext>
                </a:extLst>
              </a:tr>
              <a:tr h="370840">
                <a:tc>
                  <a:txBody>
                    <a:bodyPr/>
                    <a:lstStyle/>
                    <a:p>
                      <a:r>
                        <a:rPr lang="en-US" sz="1400" dirty="0">
                          <a:latin typeface="Times New Roman" panose="02020603050405020304" pitchFamily="18" charset="0"/>
                          <a:cs typeface="Times New Roman" panose="02020603050405020304" pitchFamily="18" charset="0"/>
                        </a:rPr>
                        <a:t>Real GDP Growth </a:t>
                      </a:r>
                      <a:r>
                        <a:rPr lang="en-US" sz="1200" dirty="0">
                          <a:latin typeface="Times New Roman" panose="02020603050405020304" pitchFamily="18" charset="0"/>
                          <a:cs typeface="Times New Roman" panose="02020603050405020304" pitchFamily="18" charset="0"/>
                        </a:rPr>
                        <a:t>(average)</a:t>
                      </a:r>
                    </a:p>
                  </a:txBody>
                  <a:tcPr/>
                </a:tc>
                <a:tc>
                  <a:txBody>
                    <a:bodyPr/>
                    <a:lstStyle/>
                    <a:p>
                      <a:r>
                        <a:rPr lang="en-US" sz="1600" dirty="0">
                          <a:latin typeface="Times New Roman" panose="02020603050405020304" pitchFamily="18" charset="0"/>
                          <a:cs typeface="Times New Roman" panose="02020603050405020304" pitchFamily="18" charset="0"/>
                        </a:rPr>
                        <a:t>3.5%</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4.2%</a:t>
                      </a:r>
                    </a:p>
                  </a:txBody>
                  <a:tcPr/>
                </a:tc>
                <a:extLst>
                  <a:ext uri="{0D108BD9-81ED-4DB2-BD59-A6C34878D82A}">
                    <a16:rowId xmlns:a16="http://schemas.microsoft.com/office/drawing/2014/main" val="1333712524"/>
                  </a:ext>
                </a:extLst>
              </a:tr>
              <a:tr h="370840">
                <a:tc>
                  <a:txBody>
                    <a:bodyPr/>
                    <a:lstStyle/>
                    <a:p>
                      <a:r>
                        <a:rPr lang="en-US" sz="1400" dirty="0">
                          <a:latin typeface="Times New Roman" panose="02020603050405020304" pitchFamily="18" charset="0"/>
                          <a:cs typeface="Times New Roman" panose="02020603050405020304" pitchFamily="18" charset="0"/>
                        </a:rPr>
                        <a:t>Total Job Creation</a:t>
                      </a:r>
                    </a:p>
                  </a:txBody>
                  <a:tcPr/>
                </a:tc>
                <a:tc>
                  <a:txBody>
                    <a:bodyPr/>
                    <a:lstStyle/>
                    <a:p>
                      <a:r>
                        <a:rPr lang="en-US" sz="1600" dirty="0">
                          <a:latin typeface="Times New Roman" panose="02020603050405020304" pitchFamily="18" charset="0"/>
                          <a:cs typeface="Times New Roman" panose="02020603050405020304" pitchFamily="18" charset="0"/>
                        </a:rPr>
                        <a:t>11.6 million</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16.5 million</a:t>
                      </a:r>
                    </a:p>
                  </a:txBody>
                  <a:tcPr/>
                </a:tc>
                <a:extLst>
                  <a:ext uri="{0D108BD9-81ED-4DB2-BD59-A6C34878D82A}">
                    <a16:rowId xmlns:a16="http://schemas.microsoft.com/office/drawing/2014/main" val="4136839268"/>
                  </a:ext>
                </a:extLst>
              </a:tr>
              <a:tr h="370840">
                <a:tc>
                  <a:txBody>
                    <a:bodyPr/>
                    <a:lstStyle/>
                    <a:p>
                      <a:r>
                        <a:rPr lang="en-US" sz="1400" dirty="0">
                          <a:latin typeface="Times New Roman" panose="02020603050405020304" pitchFamily="18" charset="0"/>
                          <a:cs typeface="Times New Roman" panose="02020603050405020304" pitchFamily="18" charset="0"/>
                        </a:rPr>
                        <a:t>Unemployment Rate </a:t>
                      </a:r>
                      <a:r>
                        <a:rPr lang="en-US" sz="1000" dirty="0">
                          <a:latin typeface="Times New Roman" panose="02020603050405020304" pitchFamily="18" charset="0"/>
                          <a:cs typeface="Times New Roman" panose="02020603050405020304" pitchFamily="18" charset="0"/>
                        </a:rPr>
                        <a:t>(average)</a:t>
                      </a:r>
                    </a:p>
                  </a:txBody>
                  <a:tcPr/>
                </a:tc>
                <a:tc>
                  <a:txBody>
                    <a:bodyPr/>
                    <a:lstStyle/>
                    <a:p>
                      <a:r>
                        <a:rPr lang="en-US" sz="1600" dirty="0">
                          <a:latin typeface="Times New Roman" panose="02020603050405020304" pitchFamily="18" charset="0"/>
                          <a:cs typeface="Times New Roman" panose="02020603050405020304" pitchFamily="18" charset="0"/>
                        </a:rPr>
                        <a:t>6.2%</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5.4%</a:t>
                      </a:r>
                    </a:p>
                  </a:txBody>
                  <a:tcPr/>
                </a:tc>
                <a:extLst>
                  <a:ext uri="{0D108BD9-81ED-4DB2-BD59-A6C34878D82A}">
                    <a16:rowId xmlns:a16="http://schemas.microsoft.com/office/drawing/2014/main" val="3373315382"/>
                  </a:ext>
                </a:extLst>
              </a:tr>
              <a:tr h="370840">
                <a:tc>
                  <a:txBody>
                    <a:bodyPr/>
                    <a:lstStyle/>
                    <a:p>
                      <a:r>
                        <a:rPr lang="en-US" sz="1200" dirty="0">
                          <a:latin typeface="Times New Roman" panose="02020603050405020304" pitchFamily="18" charset="0"/>
                          <a:cs typeface="Times New Roman" panose="02020603050405020304" pitchFamily="18" charset="0"/>
                        </a:rPr>
                        <a:t>Real Disposable Income Growth</a:t>
                      </a:r>
                    </a:p>
                  </a:txBody>
                  <a:tcPr/>
                </a:tc>
                <a:tc>
                  <a:txBody>
                    <a:bodyPr/>
                    <a:lstStyle/>
                    <a:p>
                      <a:r>
                        <a:rPr lang="en-US" sz="1600" dirty="0">
                          <a:latin typeface="Times New Roman" panose="02020603050405020304" pitchFamily="18" charset="0"/>
                          <a:cs typeface="Times New Roman" panose="02020603050405020304" pitchFamily="18" charset="0"/>
                        </a:rPr>
                        <a:t>0.7%</a:t>
                      </a:r>
                    </a:p>
                  </a:txBody>
                  <a:tcPr>
                    <a:lnR w="12700" cmpd="sng">
                      <a:noFill/>
                    </a:lnR>
                  </a:tcPr>
                </a:tc>
                <a:tc>
                  <a:txBody>
                    <a:bodyPr/>
                    <a:lstStyle/>
                    <a:p>
                      <a:endParaRPr lang="en-US" sz="16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latin typeface="Times New Roman" panose="02020603050405020304" pitchFamily="18" charset="0"/>
                          <a:cs typeface="Times New Roman" panose="02020603050405020304" pitchFamily="18" charset="0"/>
                        </a:rPr>
                        <a:t>0.5%</a:t>
                      </a:r>
                    </a:p>
                  </a:txBody>
                  <a:tcPr>
                    <a:lnL w="12700" cmpd="sng">
                      <a:noFill/>
                    </a:lnL>
                  </a:tcPr>
                </a:tc>
                <a:extLst>
                  <a:ext uri="{0D108BD9-81ED-4DB2-BD59-A6C34878D82A}">
                    <a16:rowId xmlns:a16="http://schemas.microsoft.com/office/drawing/2014/main" val="492595096"/>
                  </a:ext>
                </a:extLst>
              </a:tr>
              <a:tr h="370840">
                <a:tc>
                  <a:txBody>
                    <a:bodyPr/>
                    <a:lstStyle/>
                    <a:p>
                      <a:r>
                        <a:rPr lang="en-US" sz="1400" dirty="0">
                          <a:latin typeface="Times New Roman" panose="02020603050405020304" pitchFamily="18" charset="0"/>
                          <a:cs typeface="Times New Roman" panose="02020603050405020304" pitchFamily="18" charset="0"/>
                        </a:rPr>
                        <a:t>S&amp;P Index Annual Growth</a:t>
                      </a:r>
                    </a:p>
                  </a:txBody>
                  <a:tcPr/>
                </a:tc>
                <a:tc>
                  <a:txBody>
                    <a:bodyPr/>
                    <a:lstStyle/>
                    <a:p>
                      <a:r>
                        <a:rPr lang="en-US" sz="1600" dirty="0">
                          <a:latin typeface="Times New Roman" panose="02020603050405020304" pitchFamily="18" charset="0"/>
                          <a:cs typeface="Times New Roman" panose="02020603050405020304" pitchFamily="18" charset="0"/>
                        </a:rPr>
                        <a:t>3.4%</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tcPr>
                </a:tc>
                <a:tc>
                  <a:txBody>
                    <a:bodyPr/>
                    <a:lstStyle/>
                    <a:p>
                      <a:r>
                        <a:rPr lang="en-US" sz="1600" dirty="0">
                          <a:latin typeface="Times New Roman" panose="02020603050405020304" pitchFamily="18" charset="0"/>
                          <a:cs typeface="Times New Roman" panose="02020603050405020304" pitchFamily="18" charset="0"/>
                        </a:rPr>
                        <a:t>3.8%</a:t>
                      </a:r>
                    </a:p>
                  </a:txBody>
                  <a:tcPr/>
                </a:tc>
                <a:extLst>
                  <a:ext uri="{0D108BD9-81ED-4DB2-BD59-A6C34878D82A}">
                    <a16:rowId xmlns:a16="http://schemas.microsoft.com/office/drawing/2014/main" val="3177929473"/>
                  </a:ext>
                </a:extLst>
              </a:tr>
              <a:tr h="370840">
                <a:tc>
                  <a:txBody>
                    <a:bodyPr/>
                    <a:lstStyle/>
                    <a:p>
                      <a:r>
                        <a:rPr lang="en-US" sz="1400" dirty="0">
                          <a:latin typeface="Times New Roman" panose="02020603050405020304" pitchFamily="18" charset="0"/>
                          <a:cs typeface="Times New Roman" panose="02020603050405020304" pitchFamily="18" charset="0"/>
                        </a:rPr>
                        <a:t>Fed Funds Rate </a:t>
                      </a:r>
                      <a:r>
                        <a:rPr lang="en-US" sz="1200" dirty="0">
                          <a:latin typeface="Times New Roman" panose="02020603050405020304" pitchFamily="18" charset="0"/>
                          <a:cs typeface="Times New Roman" panose="02020603050405020304" pitchFamily="18" charset="0"/>
                        </a:rPr>
                        <a:t>(Average)</a:t>
                      </a:r>
                    </a:p>
                  </a:txBody>
                  <a:tcPr/>
                </a:tc>
                <a:tc>
                  <a:txBody>
                    <a:bodyPr/>
                    <a:lstStyle/>
                    <a:p>
                      <a:r>
                        <a:rPr lang="en-US" sz="1600" dirty="0">
                          <a:latin typeface="Times New Roman" panose="02020603050405020304" pitchFamily="18" charset="0"/>
                          <a:cs typeface="Times New Roman" panose="02020603050405020304" pitchFamily="18" charset="0"/>
                        </a:rPr>
                        <a:t>0.5%</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0.5%</a:t>
                      </a:r>
                    </a:p>
                  </a:txBody>
                  <a:tcPr/>
                </a:tc>
                <a:extLst>
                  <a:ext uri="{0D108BD9-81ED-4DB2-BD59-A6C34878D82A}">
                    <a16:rowId xmlns:a16="http://schemas.microsoft.com/office/drawing/2014/main" val="3447489230"/>
                  </a:ext>
                </a:extLst>
              </a:tr>
              <a:tr h="370840">
                <a:tc>
                  <a:txBody>
                    <a:bodyPr/>
                    <a:lstStyle/>
                    <a:p>
                      <a:r>
                        <a:rPr lang="en-US" sz="1400" dirty="0">
                          <a:latin typeface="Times New Roman" panose="02020603050405020304" pitchFamily="18" charset="0"/>
                          <a:cs typeface="Times New Roman" panose="02020603050405020304" pitchFamily="18" charset="0"/>
                        </a:rPr>
                        <a:t>10-Year Treasury Rate </a:t>
                      </a:r>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ave.</a:t>
                      </a:r>
                      <a:r>
                        <a:rPr lang="en-US" sz="1200" dirty="0">
                          <a:latin typeface="Times New Roman" panose="02020603050405020304" pitchFamily="18" charset="0"/>
                          <a:cs typeface="Times New Roman" panose="02020603050405020304" pitchFamily="18" charset="0"/>
                        </a:rPr>
                        <a:t>)</a:t>
                      </a:r>
                    </a:p>
                  </a:txBody>
                  <a:tcPr/>
                </a:tc>
                <a:tc>
                  <a:txBody>
                    <a:bodyPr/>
                    <a:lstStyle/>
                    <a:p>
                      <a:r>
                        <a:rPr lang="en-US" sz="1600" dirty="0">
                          <a:latin typeface="Times New Roman" panose="02020603050405020304" pitchFamily="18" charset="0"/>
                          <a:cs typeface="Times New Roman" panose="02020603050405020304" pitchFamily="18" charset="0"/>
                        </a:rPr>
                        <a:t>2.4%</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2.5%</a:t>
                      </a:r>
                    </a:p>
                  </a:txBody>
                  <a:tcPr/>
                </a:tc>
                <a:extLst>
                  <a:ext uri="{0D108BD9-81ED-4DB2-BD59-A6C34878D82A}">
                    <a16:rowId xmlns:a16="http://schemas.microsoft.com/office/drawing/2014/main" val="1748147299"/>
                  </a:ext>
                </a:extLst>
              </a:tr>
              <a:tr h="370840">
                <a:tc>
                  <a:txBody>
                    <a:bodyPr/>
                    <a:lstStyle/>
                    <a:p>
                      <a:r>
                        <a:rPr lang="en-US" sz="1400" dirty="0">
                          <a:latin typeface="Times New Roman" panose="02020603050405020304" pitchFamily="18" charset="0"/>
                          <a:cs typeface="Times New Roman" panose="02020603050405020304" pitchFamily="18" charset="0"/>
                        </a:rPr>
                        <a:t>Federal Budget Deficit </a:t>
                      </a:r>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ave.</a:t>
                      </a:r>
                      <a:r>
                        <a:rPr lang="en-US" sz="1200" dirty="0">
                          <a:latin typeface="Times New Roman" panose="02020603050405020304" pitchFamily="18" charset="0"/>
                          <a:cs typeface="Times New Roman" panose="02020603050405020304" pitchFamily="18" charset="0"/>
                        </a:rPr>
                        <a:t>)</a:t>
                      </a:r>
                    </a:p>
                  </a:txBody>
                  <a:tcPr/>
                </a:tc>
                <a:tc>
                  <a:txBody>
                    <a:bodyPr/>
                    <a:lstStyle/>
                    <a:p>
                      <a:r>
                        <a:rPr lang="en-US" sz="1600" dirty="0">
                          <a:latin typeface="Times New Roman" panose="02020603050405020304" pitchFamily="18" charset="0"/>
                          <a:cs typeface="Times New Roman" panose="02020603050405020304" pitchFamily="18" charset="0"/>
                        </a:rPr>
                        <a:t>-$1.9 Trillion</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-$2.5 Trillion</a:t>
                      </a:r>
                    </a:p>
                  </a:txBody>
                  <a:tcPr/>
                </a:tc>
                <a:extLst>
                  <a:ext uri="{0D108BD9-81ED-4DB2-BD59-A6C34878D82A}">
                    <a16:rowId xmlns:a16="http://schemas.microsoft.com/office/drawing/2014/main" val="3895350429"/>
                  </a:ext>
                </a:extLst>
              </a:tr>
              <a:tr h="370840">
                <a:tc>
                  <a:txBody>
                    <a:bodyPr/>
                    <a:lstStyle/>
                    <a:p>
                      <a:r>
                        <a:rPr lang="en-US" sz="1400" dirty="0">
                          <a:latin typeface="Times New Roman" panose="02020603050405020304" pitchFamily="18" charset="0"/>
                          <a:cs typeface="Times New Roman" panose="02020603050405020304" pitchFamily="18" charset="0"/>
                        </a:rPr>
                        <a:t>Labor Force Participation %</a:t>
                      </a:r>
                    </a:p>
                  </a:txBody>
                  <a:tcPr/>
                </a:tc>
                <a:tc>
                  <a:txBody>
                    <a:bodyPr/>
                    <a:lstStyle/>
                    <a:p>
                      <a:r>
                        <a:rPr lang="en-US" sz="1600" dirty="0">
                          <a:latin typeface="Times New Roman" panose="02020603050405020304" pitchFamily="18" charset="0"/>
                          <a:cs typeface="Times New Roman" panose="02020603050405020304" pitchFamily="18" charset="0"/>
                        </a:rPr>
                        <a:t>62.1%</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62.9%</a:t>
                      </a:r>
                    </a:p>
                  </a:txBody>
                  <a:tcPr/>
                </a:tc>
                <a:extLst>
                  <a:ext uri="{0D108BD9-81ED-4DB2-BD59-A6C34878D82A}">
                    <a16:rowId xmlns:a16="http://schemas.microsoft.com/office/drawing/2014/main" val="362695220"/>
                  </a:ext>
                </a:extLst>
              </a:tr>
              <a:tr h="370840">
                <a:tc>
                  <a:txBody>
                    <a:bodyPr/>
                    <a:lstStyle/>
                    <a:p>
                      <a:r>
                        <a:rPr lang="en-US" sz="1200" dirty="0">
                          <a:latin typeface="Times New Roman" panose="02020603050405020304" pitchFamily="18" charset="0"/>
                          <a:cs typeface="Times New Roman" panose="02020603050405020304" pitchFamily="18" charset="0"/>
                        </a:rPr>
                        <a:t>Number of Immigrants per year</a:t>
                      </a:r>
                    </a:p>
                  </a:txBody>
                  <a:tcPr/>
                </a:tc>
                <a:tc>
                  <a:txBody>
                    <a:bodyPr/>
                    <a:lstStyle/>
                    <a:p>
                      <a:r>
                        <a:rPr lang="en-US" sz="1600" dirty="0">
                          <a:latin typeface="Times New Roman" panose="02020603050405020304" pitchFamily="18" charset="0"/>
                          <a:cs typeface="Times New Roman" panose="02020603050405020304" pitchFamily="18" charset="0"/>
                        </a:rPr>
                        <a:t>1 million</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 million</a:t>
                      </a:r>
                    </a:p>
                  </a:txBody>
                  <a:tcPr/>
                </a:tc>
                <a:extLst>
                  <a:ext uri="{0D108BD9-81ED-4DB2-BD59-A6C34878D82A}">
                    <a16:rowId xmlns:a16="http://schemas.microsoft.com/office/drawing/2014/main" val="91266875"/>
                  </a:ext>
                </a:extLst>
              </a:tr>
            </a:tbl>
          </a:graphicData>
        </a:graphic>
      </p:graphicFrame>
      <p:sp>
        <p:nvSpPr>
          <p:cNvPr id="8" name="TextBox 7">
            <a:extLst>
              <a:ext uri="{FF2B5EF4-FFF2-40B4-BE49-F238E27FC236}">
                <a16:creationId xmlns:a16="http://schemas.microsoft.com/office/drawing/2014/main" id="{3737E176-9B78-4052-B212-1377811883F1}"/>
              </a:ext>
            </a:extLst>
          </p:cNvPr>
          <p:cNvSpPr txBox="1"/>
          <p:nvPr/>
        </p:nvSpPr>
        <p:spPr>
          <a:xfrm>
            <a:off x="75500" y="5880450"/>
            <a:ext cx="9068500" cy="461665"/>
          </a:xfrm>
          <a:prstGeom prst="rect">
            <a:avLst/>
          </a:prstGeom>
          <a:noFill/>
          <a:ln w="28575">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We assume the Federa1 Reserve waits to raise interest rates until the unemployment rate falls below 4.5% and the inflation rate rises above 2%.</a:t>
            </a:r>
          </a:p>
        </p:txBody>
      </p:sp>
    </p:spTree>
    <p:extLst>
      <p:ext uri="{BB962C8B-B14F-4D97-AF65-F5344CB8AC3E}">
        <p14:creationId xmlns:p14="http://schemas.microsoft.com/office/powerpoint/2010/main" val="160924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18.6% Credit Union Saving Growth in 2020</a:t>
            </a:r>
          </a:p>
        </p:txBody>
      </p:sp>
      <p:graphicFrame>
        <p:nvGraphicFramePr>
          <p:cNvPr id="6" name="Object 1">
            <a:extLst>
              <a:ext uri="{FF2B5EF4-FFF2-40B4-BE49-F238E27FC236}">
                <a16:creationId xmlns:a16="http://schemas.microsoft.com/office/drawing/2014/main" id="{0DAF789A-2AE5-4079-A0B0-62FD850F769A}"/>
              </a:ext>
            </a:extLst>
          </p:cNvPr>
          <p:cNvGraphicFramePr>
            <a:graphicFrameLocks noChangeAspect="1"/>
          </p:cNvGraphicFramePr>
          <p:nvPr>
            <p:extLst>
              <p:ext uri="{D42A27DB-BD31-4B8C-83A1-F6EECF244321}">
                <p14:modId xmlns:p14="http://schemas.microsoft.com/office/powerpoint/2010/main" val="3664666191"/>
              </p:ext>
            </p:extLst>
          </p:nvPr>
        </p:nvGraphicFramePr>
        <p:xfrm>
          <a:off x="150019" y="977775"/>
          <a:ext cx="8717756" cy="537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78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Economic Forecast</a:t>
            </a:r>
          </a:p>
        </p:txBody>
      </p:sp>
      <p:sp>
        <p:nvSpPr>
          <p:cNvPr id="5" name="Content Placeholder 2">
            <a:extLst>
              <a:ext uri="{FF2B5EF4-FFF2-40B4-BE49-F238E27FC236}">
                <a16:creationId xmlns:a16="http://schemas.microsoft.com/office/drawing/2014/main" id="{69B932BE-8C6D-45C2-A254-63BDE29A2E24}"/>
              </a:ext>
            </a:extLst>
          </p:cNvPr>
          <p:cNvSpPr txBox="1">
            <a:spLocks/>
          </p:cNvSpPr>
          <p:nvPr/>
        </p:nvSpPr>
        <p:spPr>
          <a:xfrm>
            <a:off x="161926" y="866775"/>
            <a:ext cx="8743950" cy="5381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Economic Growth</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In February 2020, the U.S. economy </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3"/>
              </a:rPr>
              <a:t>officially entered a recession</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ending the longest economic expansion on record. According to the </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4"/>
              </a:rPr>
              <a:t>Bureau of Economic Analysis</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the economy contracted at an annualized pace of 5.0 percent in the first quarter of 2020 followed by an incredibly steep decline of 31.4 percent (annualized) in the third quarter. The BEA’s “advance” estimate shows the economy rebounding a strong 33.1 percent in the third quarter, but GDP remains well below its 2019 year-end level. CUNA economists expect real GDP to grow at a significantly slower pace of just 4.0 percent in the fourth quarter due to the resurgence of the COVID-19 pandemic. Overall, the economy will contract 3.5 percent in 2020 before rebounding 2.5 percent in 2021. GDP is not expected to reach its 2019 year-end level until mid to late 2022.</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Inflation: </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Given the better-than-expected economic recovery to date, prices have also risen faster than expected. After two quarters of declining prices, CPI headline inflation grew a healthy 1.2 percent during the third quarter. However, with an expected slowdown in economic growth in the fourth quarter, prices will rise at a slower pace of 0.5 percent in the fourth quarter and will reach 1.2 percent for the year. In 2021, we expect inflation to pick up significantly as the economy expands and rise 2.0 percent for the year.</a:t>
            </a:r>
            <a:endPar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Unemployment:</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The labor market has recovered much quicker than most economists predicted. For example, in June, the Federal Reserve’s Federal Open Market Committee (FOMC) projected the unemployment rate to remain at 9.3 percent at the end of 2020, but it has already </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5"/>
              </a:rPr>
              <a:t>fallen to 6.9 percent through October</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Nonetheless, the novel coronavirus is </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6"/>
              </a:rPr>
              <a:t>surging to record levels</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and leading to </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7"/>
              </a:rPr>
              <a:t>newly imposed restrictions</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including new mask mandates, school closures, limits on mass gatherings, and reduced business occupancy allowances. The colder fall and winter months are likely to further accelerate the spread of the virus as people are forced to gather indoors, and restaurants and other businesses are less able to allow flexible outdoor options, such as outdoor dining. This will have a significantly negative impact on the economy and labor markets, and lead to either a slowdown in the economic recovery or possibly a double-dip recession. There are already signs that labor markets are deteriorating, such as a </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8"/>
              </a:rPr>
              <a:t>recent increase in the number of initial claims for unemployment insurance</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We expect the unemployment rate to increase slightly by year-end 2020 to 7.0 percent, up from its current rate of 6.9 percent. However, labor markets should improve significantly in 2021—particularly in the second-half of the year after vaccines are made available to the general public—with the unemployment rate falling to 6.3 percent.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Interest Rates: </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Credit unions can expect a prolonged period of low interest rates through at least 2022. The FOMC has </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9"/>
              </a:rPr>
              <a:t>signaled</a:t>
            </a: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that it is unlikely to raise the federal funds rate until the end of 2023. We also expect the Federal Reserve to continue to engage in quantitative easing and other measures to hold down long-term interest rates. The low interest rate environment will help boost mortgage lending at credit unions—particularly refinances—but will continue to put significant downward pressure on interest margins. </a:t>
            </a:r>
          </a:p>
        </p:txBody>
      </p:sp>
    </p:spTree>
    <p:extLst>
      <p:ext uri="{BB962C8B-B14F-4D97-AF65-F5344CB8AC3E}">
        <p14:creationId xmlns:p14="http://schemas.microsoft.com/office/powerpoint/2010/main" val="163734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Economic Forecast </a:t>
            </a:r>
            <a:r>
              <a:rPr lang="en-US" sz="2400" b="0" dirty="0">
                <a:solidFill>
                  <a:schemeClr val="tx1"/>
                </a:solidFill>
              </a:rPr>
              <a:t>– November 18</a:t>
            </a:r>
            <a:r>
              <a:rPr lang="en-US" sz="2400" b="0" baseline="30000" dirty="0">
                <a:solidFill>
                  <a:schemeClr val="tx1"/>
                </a:solidFill>
              </a:rPr>
              <a:t>th</a:t>
            </a:r>
            <a:r>
              <a:rPr lang="en-US" sz="2400" b="0" dirty="0">
                <a:solidFill>
                  <a:schemeClr val="tx1"/>
                </a:solidFill>
              </a:rPr>
              <a:t>, 2020</a:t>
            </a:r>
            <a:endParaRPr lang="en-US" sz="2800" b="0" dirty="0">
              <a:solidFill>
                <a:schemeClr val="tx1"/>
              </a:solidFill>
            </a:endParaRPr>
          </a:p>
        </p:txBody>
      </p:sp>
      <p:graphicFrame>
        <p:nvGraphicFramePr>
          <p:cNvPr id="5" name="Table 5">
            <a:extLst>
              <a:ext uri="{FF2B5EF4-FFF2-40B4-BE49-F238E27FC236}">
                <a16:creationId xmlns:a16="http://schemas.microsoft.com/office/drawing/2014/main" id="{E0395754-FA59-416B-99DA-4FB6AFBA3312}"/>
              </a:ext>
            </a:extLst>
          </p:cNvPr>
          <p:cNvGraphicFramePr>
            <a:graphicFrameLocks noGrp="1"/>
          </p:cNvGraphicFramePr>
          <p:nvPr>
            <p:ph idx="1"/>
          </p:nvPr>
        </p:nvGraphicFramePr>
        <p:xfrm>
          <a:off x="172005" y="1023042"/>
          <a:ext cx="8799990" cy="5193212"/>
        </p:xfrm>
        <a:graphic>
          <a:graphicData uri="http://schemas.openxmlformats.org/drawingml/2006/table">
            <a:tbl>
              <a:tblPr firstRow="1" bandRow="1">
                <a:tableStyleId>{5C22544A-7EE6-4342-B048-85BDC9FD1C3A}</a:tableStyleId>
              </a:tblPr>
              <a:tblGrid>
                <a:gridCol w="2109468">
                  <a:extLst>
                    <a:ext uri="{9D8B030D-6E8A-4147-A177-3AD203B41FA5}">
                      <a16:colId xmlns:a16="http://schemas.microsoft.com/office/drawing/2014/main" val="1610649881"/>
                    </a:ext>
                  </a:extLst>
                </a:gridCol>
                <a:gridCol w="780989">
                  <a:extLst>
                    <a:ext uri="{9D8B030D-6E8A-4147-A177-3AD203B41FA5}">
                      <a16:colId xmlns:a16="http://schemas.microsoft.com/office/drawing/2014/main" val="3370600300"/>
                    </a:ext>
                  </a:extLst>
                </a:gridCol>
                <a:gridCol w="780989">
                  <a:extLst>
                    <a:ext uri="{9D8B030D-6E8A-4147-A177-3AD203B41FA5}">
                      <a16:colId xmlns:a16="http://schemas.microsoft.com/office/drawing/2014/main" val="3270112288"/>
                    </a:ext>
                  </a:extLst>
                </a:gridCol>
                <a:gridCol w="208280">
                  <a:extLst>
                    <a:ext uri="{9D8B030D-6E8A-4147-A177-3AD203B41FA5}">
                      <a16:colId xmlns:a16="http://schemas.microsoft.com/office/drawing/2014/main" val="3829285208"/>
                    </a:ext>
                  </a:extLst>
                </a:gridCol>
                <a:gridCol w="800222">
                  <a:extLst>
                    <a:ext uri="{9D8B030D-6E8A-4147-A177-3AD203B41FA5}">
                      <a16:colId xmlns:a16="http://schemas.microsoft.com/office/drawing/2014/main" val="568690829"/>
                    </a:ext>
                  </a:extLst>
                </a:gridCol>
                <a:gridCol w="800222">
                  <a:extLst>
                    <a:ext uri="{9D8B030D-6E8A-4147-A177-3AD203B41FA5}">
                      <a16:colId xmlns:a16="http://schemas.microsoft.com/office/drawing/2014/main" val="324176423"/>
                    </a:ext>
                  </a:extLst>
                </a:gridCol>
                <a:gridCol w="800222">
                  <a:extLst>
                    <a:ext uri="{9D8B030D-6E8A-4147-A177-3AD203B41FA5}">
                      <a16:colId xmlns:a16="http://schemas.microsoft.com/office/drawing/2014/main" val="2930482164"/>
                    </a:ext>
                  </a:extLst>
                </a:gridCol>
                <a:gridCol w="800222">
                  <a:extLst>
                    <a:ext uri="{9D8B030D-6E8A-4147-A177-3AD203B41FA5}">
                      <a16:colId xmlns:a16="http://schemas.microsoft.com/office/drawing/2014/main" val="3182162325"/>
                    </a:ext>
                  </a:extLst>
                </a:gridCol>
                <a:gridCol w="210398">
                  <a:extLst>
                    <a:ext uri="{9D8B030D-6E8A-4147-A177-3AD203B41FA5}">
                      <a16:colId xmlns:a16="http://schemas.microsoft.com/office/drawing/2014/main" val="2054099130"/>
                    </a:ext>
                  </a:extLst>
                </a:gridCol>
                <a:gridCol w="754489">
                  <a:extLst>
                    <a:ext uri="{9D8B030D-6E8A-4147-A177-3AD203B41FA5}">
                      <a16:colId xmlns:a16="http://schemas.microsoft.com/office/drawing/2014/main" val="1165817543"/>
                    </a:ext>
                  </a:extLst>
                </a:gridCol>
                <a:gridCol w="754489">
                  <a:extLst>
                    <a:ext uri="{9D8B030D-6E8A-4147-A177-3AD203B41FA5}">
                      <a16:colId xmlns:a16="http://schemas.microsoft.com/office/drawing/2014/main" val="1697300055"/>
                    </a:ext>
                  </a:extLst>
                </a:gridCol>
              </a:tblGrid>
              <a:tr h="752001">
                <a:tc>
                  <a:txBody>
                    <a:bodyPr/>
                    <a:lstStyle/>
                    <a:p>
                      <a:pPr algn="ctr"/>
                      <a:endParaRPr lang="en-US" sz="1400" dirty="0"/>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dirty="0"/>
                        <a:t>Actual Results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a:txBody>
                    <a:bodyPr/>
                    <a:lstStyle/>
                    <a:p>
                      <a:pPr algn="ctr"/>
                      <a:endParaRPr lang="en-US" sz="18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800" dirty="0"/>
                        <a:t>Quarterly Results/Forecasts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tcPr>
                </a:tc>
                <a:tc hMerge="1">
                  <a:txBody>
                    <a:bodyPr/>
                    <a:lstStyle/>
                    <a:p>
                      <a:endParaRPr lang="en-US" dirty="0"/>
                    </a:p>
                  </a:txBody>
                  <a:tcPr>
                    <a:lnL w="12700" cmpd="sng">
                      <a:noFill/>
                    </a:lnL>
                  </a:tcPr>
                </a:tc>
                <a:tc hMerge="1">
                  <a:txBody>
                    <a:bodyPr/>
                    <a:lstStyle/>
                    <a:p>
                      <a:endParaRPr lang="en-US" dirty="0"/>
                    </a:p>
                  </a:txBody>
                  <a:tcPr>
                    <a:lnL w="12700" cmpd="sng">
                      <a:noFill/>
                    </a:lnL>
                  </a:tcPr>
                </a:tc>
                <a:tc>
                  <a:txBody>
                    <a:bodyPr/>
                    <a:lstStyle/>
                    <a:p>
                      <a:pPr algn="ctr"/>
                      <a:endParaRPr lang="en-US" sz="18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dirty="0"/>
                        <a:t>Annual 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extLst>
                  <a:ext uri="{0D108BD9-81ED-4DB2-BD59-A6C34878D82A}">
                    <a16:rowId xmlns:a16="http://schemas.microsoft.com/office/drawing/2014/main" val="3197579864"/>
                  </a:ext>
                </a:extLst>
              </a:tr>
              <a:tr h="537144">
                <a:tc>
                  <a:txBody>
                    <a:bodyPr/>
                    <a:lstStyle/>
                    <a:p>
                      <a:endParaRPr lang="en-US" sz="1400" dirty="0"/>
                    </a:p>
                  </a:txBody>
                  <a:tcP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5 Year Average</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t>2019</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2020:1</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2020:4</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solidFill>
                          <a:schemeClr val="accent1"/>
                        </a:solidFill>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2020</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a:t>
                      </a:r>
                    </a:p>
                  </a:txBody>
                  <a:tcPr anchor="ctr">
                    <a:lnL w="12700" cap="flat" cmpd="sng" algn="ctr">
                      <a:no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3943140"/>
                  </a:ext>
                </a:extLst>
              </a:tr>
              <a:tr h="322371">
                <a:tc>
                  <a:txBody>
                    <a:bodyPr/>
                    <a:lstStyle/>
                    <a:p>
                      <a:r>
                        <a:rPr lang="en-US" sz="1800" b="1" dirty="0">
                          <a:solidFill>
                            <a:schemeClr val="accent1"/>
                          </a:solidFill>
                        </a:rPr>
                        <a:t>Growth Rates: </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8685802"/>
                  </a:ext>
                </a:extLst>
              </a:tr>
              <a:tr h="525727">
                <a:tc>
                  <a:txBody>
                    <a:bodyPr/>
                    <a:lstStyle/>
                    <a:p>
                      <a:r>
                        <a:rPr lang="en-US" sz="1200" b="1" dirty="0"/>
                        <a:t>Economic Growth </a:t>
                      </a:r>
                    </a:p>
                    <a:p>
                      <a:r>
                        <a:rPr lang="en-US" sz="1200" b="1" dirty="0"/>
                        <a:t>(% Change GDP)*</a:t>
                      </a:r>
                    </a:p>
                  </a:txBody>
                  <a:tcPr anchor="ctr">
                    <a:lnT w="12700" cmpd="sng">
                      <a:noFill/>
                    </a:lnT>
                  </a:tcPr>
                </a:tc>
                <a:tc>
                  <a:txBody>
                    <a:bodyPr/>
                    <a:lstStyle/>
                    <a:p>
                      <a:pPr algn="ctr"/>
                      <a:r>
                        <a:rPr lang="en-US" sz="1200" b="0" dirty="0"/>
                        <a:t>2.43%</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b="0" dirty="0"/>
                        <a:t>2.33%</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p>
                  </a:txBody>
                  <a:tcPr anchor="ctr">
                    <a:lnT w="12700" cmpd="sng">
                      <a:noFill/>
                    </a:lnT>
                    <a:lnB w="28575" cap="flat" cmpd="sng" algn="ctr">
                      <a:noFill/>
                      <a:prstDash val="solid"/>
                      <a:round/>
                      <a:headEnd type="none" w="med" len="med"/>
                      <a:tailEnd type="none" w="med" len="med"/>
                    </a:lnB>
                  </a:tcPr>
                </a:tc>
                <a:tc>
                  <a:txBody>
                    <a:bodyPr/>
                    <a:lstStyle/>
                    <a:p>
                      <a:pPr algn="ctr"/>
                      <a:r>
                        <a:rPr lang="en-US" sz="1200" b="0" dirty="0">
                          <a:solidFill>
                            <a:schemeClr val="tx1"/>
                          </a:solidFill>
                        </a:rPr>
                        <a:t>-5.00%</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b="0" dirty="0">
                          <a:solidFill>
                            <a:schemeClr val="tx1"/>
                          </a:solidFill>
                        </a:rPr>
                        <a:t>-31.4%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b="0" dirty="0">
                          <a:solidFill>
                            <a:schemeClr val="tx1"/>
                          </a:solidFill>
                        </a:rPr>
                        <a:t>33.1%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b="0" dirty="0">
                          <a:solidFill>
                            <a:schemeClr val="accent1"/>
                          </a:solidFill>
                        </a:rPr>
                        <a:t>4.00%</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solidFill>
                          <a:schemeClr val="accent1"/>
                        </a:solidFill>
                      </a:endParaRPr>
                    </a:p>
                  </a:txBody>
                  <a:tcPr anchor="ctr">
                    <a:lnT w="12700" cmpd="sng">
                      <a:noFill/>
                    </a:lnT>
                    <a:lnB w="12700" cap="flat" cmpd="sng" algn="ctr">
                      <a:noFill/>
                      <a:prstDash val="solid"/>
                      <a:round/>
                      <a:headEnd type="none" w="med" len="med"/>
                      <a:tailEnd type="none" w="med" len="med"/>
                    </a:lnB>
                  </a:tcPr>
                </a:tc>
                <a:tc>
                  <a:txBody>
                    <a:bodyPr/>
                    <a:lstStyle/>
                    <a:p>
                      <a:pPr algn="ctr"/>
                      <a:r>
                        <a:rPr lang="en-US" sz="1200" b="0" dirty="0">
                          <a:solidFill>
                            <a:schemeClr val="accent1"/>
                          </a:solidFill>
                        </a:rPr>
                        <a:t>-2.5%</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sz="1200" b="0" dirty="0">
                          <a:solidFill>
                            <a:schemeClr val="accent1"/>
                          </a:solidFill>
                        </a:rPr>
                        <a:t>2.5%</a:t>
                      </a:r>
                    </a:p>
                  </a:txBody>
                  <a:tcPr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42843509"/>
                  </a:ext>
                </a:extLst>
              </a:tr>
              <a:tr h="525727">
                <a:tc>
                  <a:txBody>
                    <a:bodyPr/>
                    <a:lstStyle/>
                    <a:p>
                      <a:r>
                        <a:rPr lang="en-US" sz="1200" b="1" dirty="0"/>
                        <a:t>Inflation </a:t>
                      </a:r>
                    </a:p>
                    <a:p>
                      <a:r>
                        <a:rPr lang="en-US" sz="1200" b="1" dirty="0"/>
                        <a:t>(% Change CPI)*</a:t>
                      </a:r>
                    </a:p>
                  </a:txBody>
                  <a:tcPr anchor="ctr"/>
                </a:tc>
                <a:tc>
                  <a:txBody>
                    <a:bodyPr/>
                    <a:lstStyle/>
                    <a:p>
                      <a:pPr algn="ctr"/>
                      <a:r>
                        <a:rPr lang="en-US" sz="1200" b="0" dirty="0"/>
                        <a:t>1.55%</a:t>
                      </a:r>
                    </a:p>
                  </a:txBody>
                  <a:tcPr anchor="ctr">
                    <a:lnR w="12700" cap="flat" cmpd="sng" algn="ctr">
                      <a:noFill/>
                      <a:prstDash val="solid"/>
                      <a:round/>
                      <a:headEnd type="none" w="med" len="med"/>
                      <a:tailEnd type="none" w="med" len="med"/>
                    </a:lnR>
                  </a:tcPr>
                </a:tc>
                <a:tc>
                  <a:txBody>
                    <a:bodyPr/>
                    <a:lstStyle/>
                    <a:p>
                      <a:pPr algn="ctr"/>
                      <a:r>
                        <a:rPr lang="en-US" sz="1200" b="0" dirty="0"/>
                        <a:t>1.81%</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1200" b="0" dirty="0">
                          <a:solidFill>
                            <a:schemeClr val="tx1"/>
                          </a:solidFill>
                        </a:rPr>
                        <a:t>-0.2%</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tx1"/>
                          </a:solidFill>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1.2%</a:t>
                      </a:r>
                    </a:p>
                  </a:txBody>
                  <a:tcPr anchor="ctr">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accent1"/>
                          </a:solidFill>
                        </a:rPr>
                        <a:t>0.5%</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accent1"/>
                          </a:solidFill>
                        </a:rPr>
                        <a:t>2.0%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3556414199"/>
                  </a:ext>
                </a:extLst>
              </a:tr>
              <a:tr h="525727">
                <a:tc>
                  <a:txBody>
                    <a:bodyPr/>
                    <a:lstStyle/>
                    <a:p>
                      <a:r>
                        <a:rPr lang="en-US" sz="1200" b="1" dirty="0"/>
                        <a:t>Unemployment Rate</a:t>
                      </a:r>
                    </a:p>
                  </a:txBody>
                  <a:tcPr anchor="ctr"/>
                </a:tc>
                <a:tc>
                  <a:txBody>
                    <a:bodyPr/>
                    <a:lstStyle/>
                    <a:p>
                      <a:pPr algn="ctr"/>
                      <a:r>
                        <a:rPr lang="en-US" sz="1200" b="0" dirty="0"/>
                        <a:t>4.70%</a:t>
                      </a:r>
                    </a:p>
                  </a:txBody>
                  <a:tcPr anchor="ctr">
                    <a:lnR w="12700" cap="flat" cmpd="sng" algn="ctr">
                      <a:noFill/>
                      <a:prstDash val="solid"/>
                      <a:round/>
                      <a:headEnd type="none" w="med" len="med"/>
                      <a:tailEnd type="none" w="med" len="med"/>
                    </a:lnR>
                  </a:tcPr>
                </a:tc>
                <a:tc>
                  <a:txBody>
                    <a:bodyPr/>
                    <a:lstStyle/>
                    <a:p>
                      <a:pPr algn="ctr"/>
                      <a:r>
                        <a:rPr lang="en-US" sz="1200" b="0" dirty="0"/>
                        <a:t>3.50%</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1200" b="0" dirty="0">
                          <a:solidFill>
                            <a:schemeClr val="tx1"/>
                          </a:solidFill>
                        </a:rPr>
                        <a:t>4.4%</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11.1%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tx1"/>
                          </a:solidFill>
                        </a:rPr>
                        <a:t>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7.0%</a:t>
                      </a:r>
                    </a:p>
                  </a:txBody>
                  <a:tcPr anchor="ctr">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accent1"/>
                          </a:solidFill>
                        </a:rPr>
                        <a:t>7.2%</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accent1"/>
                          </a:solidFill>
                        </a:rPr>
                        <a:t>6.25%</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314806193"/>
                  </a:ext>
                </a:extLst>
              </a:tr>
              <a:tr h="316112">
                <a:tc>
                  <a:txBody>
                    <a:bodyPr/>
                    <a:lstStyle/>
                    <a:p>
                      <a:endParaRPr lang="en-US" sz="1200" b="1" dirty="0"/>
                    </a:p>
                  </a:txBody>
                  <a:tcPr anchor="ctr">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3837942614"/>
                  </a:ext>
                </a:extLst>
              </a:tr>
              <a:tr h="548338">
                <a:tc>
                  <a:txBody>
                    <a:bodyPr/>
                    <a:lstStyle/>
                    <a:p>
                      <a:r>
                        <a:rPr lang="en-US" sz="1200" b="1" dirty="0"/>
                        <a:t>Federal Funds Rate (effective)</a:t>
                      </a:r>
                    </a:p>
                  </a:txBody>
                  <a:tcPr anchor="ctr"/>
                </a:tc>
                <a:tc>
                  <a:txBody>
                    <a:bodyPr/>
                    <a:lstStyle/>
                    <a:p>
                      <a:pPr algn="ctr"/>
                      <a:r>
                        <a:rPr lang="en-US" sz="1200" b="0" dirty="0"/>
                        <a:t>1.18%</a:t>
                      </a:r>
                    </a:p>
                  </a:txBody>
                  <a:tcPr anchor="ctr">
                    <a:lnR w="12700" cap="flat" cmpd="sng" algn="ctr">
                      <a:noFill/>
                      <a:prstDash val="solid"/>
                      <a:round/>
                      <a:headEnd type="none" w="med" len="med"/>
                      <a:tailEnd type="none" w="med" len="med"/>
                    </a:lnR>
                  </a:tcPr>
                </a:tc>
                <a:tc>
                  <a:txBody>
                    <a:bodyPr/>
                    <a:lstStyle/>
                    <a:p>
                      <a:pPr algn="ctr"/>
                      <a:r>
                        <a:rPr lang="en-US" sz="1200" b="0" dirty="0"/>
                        <a:t>1.55%</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tx1"/>
                          </a:solidFill>
                        </a:rPr>
                        <a:t>0.08%</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0.08%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tx1"/>
                          </a:solidFill>
                        </a:rPr>
                        <a:t>0.09%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0.10%</a:t>
                      </a:r>
                    </a:p>
                  </a:txBody>
                  <a:tcPr anchor="ctr">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accent1"/>
                          </a:solidFill>
                        </a:rPr>
                        <a:t>0.10%</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accent1"/>
                          </a:solidFill>
                        </a:rPr>
                        <a:t>0.10%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3989261198"/>
                  </a:ext>
                </a:extLst>
              </a:tr>
              <a:tr h="548338">
                <a:tc>
                  <a:txBody>
                    <a:bodyPr/>
                    <a:lstStyle/>
                    <a:p>
                      <a:r>
                        <a:rPr lang="en-US" sz="1200" b="1" dirty="0"/>
                        <a:t>10-Year Treasury Rate</a:t>
                      </a:r>
                    </a:p>
                  </a:txBody>
                  <a:tcPr anchor="ctr"/>
                </a:tc>
                <a:tc>
                  <a:txBody>
                    <a:bodyPr/>
                    <a:lstStyle/>
                    <a:p>
                      <a:pPr algn="ctr"/>
                      <a:r>
                        <a:rPr lang="en-US" sz="1200" b="0" dirty="0"/>
                        <a:t>2.35%</a:t>
                      </a:r>
                    </a:p>
                  </a:txBody>
                  <a:tcPr anchor="ctr">
                    <a:lnR w="12700" cap="flat" cmpd="sng" algn="ctr">
                      <a:noFill/>
                      <a:prstDash val="solid"/>
                      <a:round/>
                      <a:headEnd type="none" w="med" len="med"/>
                      <a:tailEnd type="none" w="med" len="med"/>
                    </a:lnR>
                  </a:tcPr>
                </a:tc>
                <a:tc>
                  <a:txBody>
                    <a:bodyPr/>
                    <a:lstStyle/>
                    <a:p>
                      <a:pPr algn="ctr"/>
                      <a:r>
                        <a:rPr lang="en-US" sz="1200" b="0" dirty="0"/>
                        <a:t>1.92%</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tx1"/>
                          </a:solidFill>
                        </a:rPr>
                        <a:t>0.70%</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0.66%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tx1"/>
                          </a:solidFill>
                        </a:rPr>
                        <a:t>0.69%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0.90%</a:t>
                      </a:r>
                    </a:p>
                  </a:txBody>
                  <a:tcPr anchor="ctr">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accent1"/>
                          </a:solidFill>
                        </a:rPr>
                        <a:t>0.90%</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accent1"/>
                          </a:solidFill>
                        </a:rPr>
                        <a:t>1.25%</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234408713"/>
                  </a:ext>
                </a:extLst>
              </a:tr>
              <a:tr h="548338">
                <a:tc>
                  <a:txBody>
                    <a:bodyPr/>
                    <a:lstStyle/>
                    <a:p>
                      <a:r>
                        <a:rPr lang="en-US" sz="1200" b="1" dirty="0"/>
                        <a:t>10-Year-Fed Funds Spread</a:t>
                      </a:r>
                    </a:p>
                  </a:txBody>
                  <a:tcPr anchor="ctr"/>
                </a:tc>
                <a:tc>
                  <a:txBody>
                    <a:bodyPr/>
                    <a:lstStyle/>
                    <a:p>
                      <a:pPr algn="ctr"/>
                      <a:r>
                        <a:rPr lang="en-US" sz="1200" b="0" dirty="0"/>
                        <a:t>1.17%</a:t>
                      </a:r>
                    </a:p>
                  </a:txBody>
                  <a:tcPr anchor="ctr">
                    <a:lnR w="12700" cap="flat" cmpd="sng" algn="ctr">
                      <a:noFill/>
                      <a:prstDash val="solid"/>
                      <a:round/>
                      <a:headEnd type="none" w="med" len="med"/>
                      <a:tailEnd type="none" w="med" len="med"/>
                    </a:lnR>
                  </a:tcPr>
                </a:tc>
                <a:tc>
                  <a:txBody>
                    <a:bodyPr/>
                    <a:lstStyle/>
                    <a:p>
                      <a:pPr algn="ctr"/>
                      <a:r>
                        <a:rPr lang="en-US" sz="1200" b="0" dirty="0"/>
                        <a:t>0.37%</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tcPr>
                </a:tc>
                <a:tc>
                  <a:txBody>
                    <a:bodyPr/>
                    <a:lstStyle/>
                    <a:p>
                      <a:pPr algn="ctr"/>
                      <a:r>
                        <a:rPr lang="en-US" sz="1200" b="0" dirty="0">
                          <a:solidFill>
                            <a:schemeClr val="tx1"/>
                          </a:solidFill>
                        </a:rPr>
                        <a:t>0.55%</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0.58%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tx1"/>
                          </a:solidFill>
                        </a:rPr>
                        <a:t>0.60%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accent1"/>
                          </a:solidFill>
                        </a:rPr>
                        <a:t>0.80%</a:t>
                      </a:r>
                    </a:p>
                  </a:txBody>
                  <a:tcPr anchor="ctr">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tcPr>
                </a:tc>
                <a:tc>
                  <a:txBody>
                    <a:bodyPr/>
                    <a:lstStyle/>
                    <a:p>
                      <a:pPr algn="ctr"/>
                      <a:r>
                        <a:rPr lang="en-US" sz="1200" b="0" dirty="0">
                          <a:solidFill>
                            <a:schemeClr val="accent1"/>
                          </a:solidFill>
                        </a:rPr>
                        <a:t>0.80%</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accent1"/>
                          </a:solidFill>
                        </a:rPr>
                        <a:t>1.15%</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827660330"/>
                  </a:ext>
                </a:extLst>
              </a:tr>
            </a:tbl>
          </a:graphicData>
        </a:graphic>
      </p:graphicFrame>
      <p:graphicFrame>
        <p:nvGraphicFramePr>
          <p:cNvPr id="7" name="Table 6">
            <a:extLst>
              <a:ext uri="{FF2B5EF4-FFF2-40B4-BE49-F238E27FC236}">
                <a16:creationId xmlns:a16="http://schemas.microsoft.com/office/drawing/2014/main" id="{33BE1095-CDEA-41C4-A2ED-D433C677F09C}"/>
              </a:ext>
            </a:extLst>
          </p:cNvPr>
          <p:cNvGraphicFramePr>
            <a:graphicFrameLocks noGrp="1"/>
          </p:cNvGraphicFramePr>
          <p:nvPr/>
        </p:nvGraphicFramePr>
        <p:xfrm>
          <a:off x="986828" y="1004935"/>
          <a:ext cx="208280" cy="365760"/>
        </p:xfrm>
        <a:graphic>
          <a:graphicData uri="http://schemas.openxmlformats.org/drawingml/2006/table">
            <a:tbl>
              <a:tblPr/>
              <a:tblGrid>
                <a:gridCol w="208280">
                  <a:extLst>
                    <a:ext uri="{9D8B030D-6E8A-4147-A177-3AD203B41FA5}">
                      <a16:colId xmlns:a16="http://schemas.microsoft.com/office/drawing/2014/main" val="531919328"/>
                    </a:ext>
                  </a:extLst>
                </a:gridCol>
              </a:tblGrid>
              <a:tr h="334978">
                <a:tc>
                  <a:txBody>
                    <a:bodyPr/>
                    <a:lstStyle/>
                    <a:p>
                      <a:endParaRPr lang="en-US" dirty="0"/>
                    </a:p>
                  </a:txBody>
                  <a:tcPr>
                    <a:lnL>
                      <a:noFill/>
                    </a:lnL>
                    <a:lnR>
                      <a:noFill/>
                    </a:lnR>
                    <a:lnT>
                      <a:noFill/>
                    </a:lnT>
                    <a:lnB>
                      <a:noFill/>
                    </a:lnB>
                  </a:tcPr>
                </a:tc>
                <a:extLst>
                  <a:ext uri="{0D108BD9-81ED-4DB2-BD59-A6C34878D82A}">
                    <a16:rowId xmlns:a16="http://schemas.microsoft.com/office/drawing/2014/main" val="1922612805"/>
                  </a:ext>
                </a:extLst>
              </a:tr>
            </a:tbl>
          </a:graphicData>
        </a:graphic>
      </p:graphicFrame>
      <p:sp>
        <p:nvSpPr>
          <p:cNvPr id="2" name="TextBox 1"/>
          <p:cNvSpPr txBox="1"/>
          <p:nvPr/>
        </p:nvSpPr>
        <p:spPr>
          <a:xfrm>
            <a:off x="3200400" y="6334125"/>
            <a:ext cx="3118161" cy="461665"/>
          </a:xfrm>
          <a:prstGeom prst="rect">
            <a:avLst/>
          </a:prstGeom>
          <a:noFill/>
          <a:ln w="12700">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*Percent change, annual rate.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All other numbers are end of period values.</a:t>
            </a:r>
          </a:p>
        </p:txBody>
      </p:sp>
    </p:spTree>
    <p:extLst>
      <p:ext uri="{BB962C8B-B14F-4D97-AF65-F5344CB8AC3E}">
        <p14:creationId xmlns:p14="http://schemas.microsoft.com/office/powerpoint/2010/main" val="417921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56240"/>
            <a:ext cx="8229600" cy="892552"/>
          </a:xfrm>
        </p:spPr>
        <p:txBody>
          <a:bodyPr/>
          <a:lstStyle/>
          <a:p>
            <a:pPr algn="ctr"/>
            <a:r>
              <a:rPr lang="en-US" dirty="0"/>
              <a:t>The COVID-19 Recession Reduced Output by 2.9% in the 3rd Quarter of 2020 Vs. 1-Year Ago</a:t>
            </a:r>
          </a:p>
        </p:txBody>
      </p:sp>
      <p:graphicFrame>
        <p:nvGraphicFramePr>
          <p:cNvPr id="6" name="Object 2">
            <a:extLst>
              <a:ext uri="{FF2B5EF4-FFF2-40B4-BE49-F238E27FC236}">
                <a16:creationId xmlns:a16="http://schemas.microsoft.com/office/drawing/2014/main" id="{90A2D893-587B-4FED-B83A-0BE93AD3550E}"/>
              </a:ext>
            </a:extLst>
          </p:cNvPr>
          <p:cNvGraphicFramePr>
            <a:graphicFrameLocks noGrp="1" noChangeAspect="1"/>
          </p:cNvGraphicFramePr>
          <p:nvPr/>
        </p:nvGraphicFramePr>
        <p:xfrm>
          <a:off x="172298" y="943951"/>
          <a:ext cx="8799404" cy="529492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a:extLst>
              <a:ext uri="{FF2B5EF4-FFF2-40B4-BE49-F238E27FC236}">
                <a16:creationId xmlns:a16="http://schemas.microsoft.com/office/drawing/2014/main" id="{05BD28A3-7D6D-4810-BF21-2CAC2A4B2CC7}"/>
              </a:ext>
            </a:extLst>
          </p:cNvPr>
          <p:cNvCxnSpPr>
            <a:cxnSpLocks/>
          </p:cNvCxnSpPr>
          <p:nvPr/>
        </p:nvCxnSpPr>
        <p:spPr>
          <a:xfrm>
            <a:off x="6991350" y="2990850"/>
            <a:ext cx="485775" cy="134302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2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80026"/>
            <a:ext cx="8229600" cy="492443"/>
          </a:xfrm>
        </p:spPr>
        <p:txBody>
          <a:bodyPr/>
          <a:lstStyle/>
          <a:p>
            <a:pPr algn="ctr"/>
            <a:r>
              <a:rPr lang="en-US" dirty="0"/>
              <a:t>Low Inflation for the Foreseeable Future</a:t>
            </a:r>
          </a:p>
        </p:txBody>
      </p:sp>
      <p:graphicFrame>
        <p:nvGraphicFramePr>
          <p:cNvPr id="8" name="Object 4">
            <a:extLst>
              <a:ext uri="{FF2B5EF4-FFF2-40B4-BE49-F238E27FC236}">
                <a16:creationId xmlns:a16="http://schemas.microsoft.com/office/drawing/2014/main" id="{39B8925E-CDBA-444A-AE46-131695E3369C}"/>
              </a:ext>
            </a:extLst>
          </p:cNvPr>
          <p:cNvGraphicFramePr>
            <a:graphicFrameLocks noChangeAspect="1"/>
          </p:cNvGraphicFramePr>
          <p:nvPr>
            <p:extLst>
              <p:ext uri="{D42A27DB-BD31-4B8C-83A1-F6EECF244321}">
                <p14:modId xmlns:p14="http://schemas.microsoft.com/office/powerpoint/2010/main" val="915863017"/>
              </p:ext>
            </p:extLst>
          </p:nvPr>
        </p:nvGraphicFramePr>
        <p:xfrm>
          <a:off x="123825" y="995881"/>
          <a:ext cx="8927308" cy="5115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158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Object 1">
            <a:extLst>
              <a:ext uri="{FF2B5EF4-FFF2-40B4-BE49-F238E27FC236}">
                <a16:creationId xmlns:a16="http://schemas.microsoft.com/office/drawing/2014/main" id="{8EBC0639-1C5C-4A1A-ACF1-2D226F9E025D}"/>
              </a:ext>
            </a:extLst>
          </p:cNvPr>
          <p:cNvGraphicFramePr>
            <a:graphicFrameLocks noChangeAspect="1"/>
          </p:cNvGraphicFramePr>
          <p:nvPr>
            <p:extLst>
              <p:ext uri="{D42A27DB-BD31-4B8C-83A1-F6EECF244321}">
                <p14:modId xmlns:p14="http://schemas.microsoft.com/office/powerpoint/2010/main" val="3909154924"/>
              </p:ext>
            </p:extLst>
          </p:nvPr>
        </p:nvGraphicFramePr>
        <p:xfrm>
          <a:off x="123825" y="872528"/>
          <a:ext cx="8948738" cy="5419216"/>
        </p:xfrm>
        <a:graphic>
          <a:graphicData uri="http://schemas.openxmlformats.org/presentationml/2006/ole">
            <mc:AlternateContent xmlns:mc="http://schemas.openxmlformats.org/markup-compatibility/2006">
              <mc:Choice xmlns:v="urn:schemas-microsoft-com:vml" Requires="v">
                <p:oleObj spid="_x0000_s1149" name="Chart" r:id="rId4" imgW="5886467" imgH="4591080" progId="MSGraph.Chart.8">
                  <p:embed followColorScheme="full"/>
                </p:oleObj>
              </mc:Choice>
              <mc:Fallback>
                <p:oleObj name="Chart" r:id="rId4" imgW="5886467" imgH="4591080" progId="MSGraph.Chart.8">
                  <p:embed followColorScheme="full"/>
                  <p:pic>
                    <p:nvPicPr>
                      <p:cNvPr id="122882" name="Object 1">
                        <a:extLst>
                          <a:ext uri="{FF2B5EF4-FFF2-40B4-BE49-F238E27FC236}">
                            <a16:creationId xmlns:a16="http://schemas.microsoft.com/office/drawing/2014/main" id="{8EBC0639-1C5C-4A1A-ACF1-2D226F9E025D}"/>
                          </a:ext>
                        </a:extLst>
                      </p:cNvPr>
                      <p:cNvPicPr>
                        <a:picLocks noChangeAspect="1" noChangeArrowheads="1"/>
                      </p:cNvPicPr>
                      <p:nvPr/>
                    </p:nvPicPr>
                    <p:blipFill>
                      <a:blip r:embed="rId5"/>
                      <a:srcRect/>
                      <a:stretch>
                        <a:fillRect/>
                      </a:stretch>
                    </p:blipFill>
                    <p:spPr bwMode="auto">
                      <a:xfrm>
                        <a:off x="123825" y="872528"/>
                        <a:ext cx="8948738" cy="5419216"/>
                      </a:xfrm>
                      <a:prstGeom prst="rect">
                        <a:avLst/>
                      </a:prstGeom>
                      <a:noFill/>
                      <a:ln>
                        <a:noFill/>
                      </a:ln>
                    </p:spPr>
                  </p:pic>
                </p:oleObj>
              </mc:Fallback>
            </mc:AlternateContent>
          </a:graphicData>
        </a:graphic>
      </p:graphicFrame>
      <p:sp>
        <p:nvSpPr>
          <p:cNvPr id="3" name="Title 3">
            <a:extLst>
              <a:ext uri="{FF2B5EF4-FFF2-40B4-BE49-F238E27FC236}">
                <a16:creationId xmlns:a16="http://schemas.microsoft.com/office/drawing/2014/main" id="{FA120675-A37A-4713-8C2F-1467B73F9B9E}"/>
              </a:ext>
            </a:extLst>
          </p:cNvPr>
          <p:cNvSpPr txBox="1">
            <a:spLocks/>
          </p:cNvSpPr>
          <p:nvPr/>
        </p:nvSpPr>
        <p:spPr bwMode="auto">
          <a:xfrm>
            <a:off x="387349" y="27600"/>
            <a:ext cx="8628951" cy="892552"/>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algn="ctr"/>
            <a:r>
              <a:rPr lang="en-US" kern="0" dirty="0"/>
              <a:t>10 million Few Americans Working Today </a:t>
            </a:r>
          </a:p>
          <a:p>
            <a:pPr algn="ctr"/>
            <a:r>
              <a:rPr lang="en-US" kern="0" dirty="0"/>
              <a:t>Compared to February’s 152.5 million</a:t>
            </a:r>
          </a:p>
        </p:txBody>
      </p:sp>
      <p:sp>
        <p:nvSpPr>
          <p:cNvPr id="4" name="Text Box 1">
            <a:extLst>
              <a:ext uri="{FF2B5EF4-FFF2-40B4-BE49-F238E27FC236}">
                <a16:creationId xmlns:a16="http://schemas.microsoft.com/office/drawing/2014/main" id="{F1DDE456-8C34-406C-B579-46935E8EBCC7}"/>
              </a:ext>
            </a:extLst>
          </p:cNvPr>
          <p:cNvSpPr txBox="1">
            <a:spLocks noChangeArrowheads="1"/>
          </p:cNvSpPr>
          <p:nvPr/>
        </p:nvSpPr>
        <p:spPr bwMode="auto">
          <a:xfrm>
            <a:off x="387349" y="5985472"/>
            <a:ext cx="1768946" cy="16158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p:spPr>
        <p:txBody>
          <a:bodyPr wrap="non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900" b="0" i="0" u="none" strike="noStrike" baseline="0" dirty="0">
                <a:solidFill>
                  <a:srgbClr val="000000"/>
                </a:solidFill>
                <a:latin typeface="Arial"/>
                <a:cs typeface="Arial"/>
              </a:rPr>
              <a:t>Source: Bureau of Labor Statistics</a:t>
            </a:r>
          </a:p>
        </p:txBody>
      </p:sp>
    </p:spTree>
    <p:extLst>
      <p:ext uri="{BB962C8B-B14F-4D97-AF65-F5344CB8AC3E}">
        <p14:creationId xmlns:p14="http://schemas.microsoft.com/office/powerpoint/2010/main" val="2583715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6418" name="Object 1">
            <a:extLst>
              <a:ext uri="{FF2B5EF4-FFF2-40B4-BE49-F238E27FC236}">
                <a16:creationId xmlns:a16="http://schemas.microsoft.com/office/drawing/2014/main" id="{53F8CAD5-678A-4669-A9C7-A9142DDCEBB8}"/>
              </a:ext>
            </a:extLst>
          </p:cNvPr>
          <p:cNvGraphicFramePr>
            <a:graphicFrameLocks noGrp="1" noChangeAspect="1"/>
          </p:cNvGraphicFramePr>
          <p:nvPr/>
        </p:nvGraphicFramePr>
        <p:xfrm>
          <a:off x="278701" y="904874"/>
          <a:ext cx="8737600" cy="5838825"/>
        </p:xfrm>
        <a:graphic>
          <a:graphicData uri="http://schemas.openxmlformats.org/presentationml/2006/ole">
            <mc:AlternateContent xmlns:mc="http://schemas.openxmlformats.org/markup-compatibility/2006">
              <mc:Choice xmlns:v="urn:schemas-microsoft-com:vml" Requires="v">
                <p:oleObj spid="_x0000_s12294" name="Chart" r:id="rId3" imgW="6458068" imgH="5000670" progId="MSGraph.Chart.8">
                  <p:embed followColorScheme="full"/>
                </p:oleObj>
              </mc:Choice>
              <mc:Fallback>
                <p:oleObj name="Chart" r:id="rId3" imgW="6458068" imgH="5000670" progId="MSGraph.Chart.8">
                  <p:embed followColorScheme="full"/>
                  <p:pic>
                    <p:nvPicPr>
                      <p:cNvPr id="316418" name="Object 1">
                        <a:extLst>
                          <a:ext uri="{FF2B5EF4-FFF2-40B4-BE49-F238E27FC236}">
                            <a16:creationId xmlns:a16="http://schemas.microsoft.com/office/drawing/2014/main" id="{53F8CAD5-678A-4669-A9C7-A9142DDCEBB8}"/>
                          </a:ext>
                        </a:extLst>
                      </p:cNvPr>
                      <p:cNvPicPr>
                        <a:picLocks noGrp="1" noChangeAspect="1" noChangeArrowheads="1"/>
                      </p:cNvPicPr>
                      <p:nvPr/>
                    </p:nvPicPr>
                    <p:blipFill>
                      <a:blip r:embed="rId4"/>
                      <a:srcRect/>
                      <a:stretch>
                        <a:fillRect/>
                      </a:stretch>
                    </p:blipFill>
                    <p:spPr bwMode="auto">
                      <a:xfrm>
                        <a:off x="278701" y="904874"/>
                        <a:ext cx="8737600" cy="5838825"/>
                      </a:xfrm>
                      <a:prstGeom prst="rect">
                        <a:avLst/>
                      </a:prstGeom>
                      <a:noFill/>
                      <a:ln>
                        <a:noFill/>
                      </a:ln>
                    </p:spPr>
                  </p:pic>
                </p:oleObj>
              </mc:Fallback>
            </mc:AlternateContent>
          </a:graphicData>
        </a:graphic>
      </p:graphicFrame>
      <p:sp>
        <p:nvSpPr>
          <p:cNvPr id="3" name="Title 3">
            <a:extLst>
              <a:ext uri="{FF2B5EF4-FFF2-40B4-BE49-F238E27FC236}">
                <a16:creationId xmlns:a16="http://schemas.microsoft.com/office/drawing/2014/main" id="{694C9E7F-C4A0-440B-83A2-9BBAF100D714}"/>
              </a:ext>
            </a:extLst>
          </p:cNvPr>
          <p:cNvSpPr txBox="1">
            <a:spLocks/>
          </p:cNvSpPr>
          <p:nvPr/>
        </p:nvSpPr>
        <p:spPr bwMode="auto">
          <a:xfrm>
            <a:off x="387349" y="26140"/>
            <a:ext cx="8628951" cy="800219"/>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881635"/>
                </a:solidFill>
                <a:effectLst/>
                <a:uLnTx/>
                <a:uFillTx/>
                <a:latin typeface="Rockwell" panose="02060603020205020403" pitchFamily="18" charset="0"/>
                <a:ea typeface="+mj-ea"/>
                <a:cs typeface="+mj-cs"/>
              </a:rPr>
              <a:t>712,000 Initial Jobless Claims Last Week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881635"/>
                </a:solidFill>
                <a:effectLst/>
                <a:uLnTx/>
                <a:uFillTx/>
                <a:latin typeface="Rockwell" panose="02060603020205020403" pitchFamily="18" charset="0"/>
                <a:ea typeface="+mj-ea"/>
                <a:cs typeface="+mj-cs"/>
              </a:rPr>
              <a:t>50% above the Great Recession Average</a:t>
            </a:r>
          </a:p>
        </p:txBody>
      </p:sp>
      <p:sp>
        <p:nvSpPr>
          <p:cNvPr id="2" name="TextBox 1">
            <a:extLst>
              <a:ext uri="{FF2B5EF4-FFF2-40B4-BE49-F238E27FC236}">
                <a16:creationId xmlns:a16="http://schemas.microsoft.com/office/drawing/2014/main" id="{0F566952-4513-4719-9A47-D1B8D8235748}"/>
              </a:ext>
            </a:extLst>
          </p:cNvPr>
          <p:cNvSpPr txBox="1"/>
          <p:nvPr/>
        </p:nvSpPr>
        <p:spPr>
          <a:xfrm>
            <a:off x="6922110" y="4718117"/>
            <a:ext cx="939168" cy="584775"/>
          </a:xfrm>
          <a:prstGeom prst="rect">
            <a:avLst/>
          </a:prstGeom>
          <a:noFill/>
          <a:ln w="28575">
            <a:solidFill>
              <a:schemeClr val="accent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Nov. 28</a:t>
            </a:r>
            <a:r>
              <a:rPr kumimoji="0" lang="en-US" sz="1600" b="0" i="0" u="none" strike="noStrike" kern="1200" cap="none" spc="0" normalizeH="0" baseline="3000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a:t>
            </a:r>
            <a:endParaRPr kumimoji="0" 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712,000</a:t>
            </a:r>
          </a:p>
        </p:txBody>
      </p:sp>
      <p:cxnSp>
        <p:nvCxnSpPr>
          <p:cNvPr id="5" name="Straight Arrow Connector 4">
            <a:extLst>
              <a:ext uri="{FF2B5EF4-FFF2-40B4-BE49-F238E27FC236}">
                <a16:creationId xmlns:a16="http://schemas.microsoft.com/office/drawing/2014/main" id="{4F6633E1-5D1B-42ED-AB60-99328E5F7D51}"/>
              </a:ext>
            </a:extLst>
          </p:cNvPr>
          <p:cNvCxnSpPr>
            <a:cxnSpLocks/>
            <a:stCxn id="2" idx="2"/>
          </p:cNvCxnSpPr>
          <p:nvPr/>
        </p:nvCxnSpPr>
        <p:spPr>
          <a:xfrm>
            <a:off x="7391694" y="5302892"/>
            <a:ext cx="267455" cy="47712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6E68470-897E-4205-987E-142E94092CE7}"/>
              </a:ext>
            </a:extLst>
          </p:cNvPr>
          <p:cNvSpPr txBox="1"/>
          <p:nvPr/>
        </p:nvSpPr>
        <p:spPr>
          <a:xfrm>
            <a:off x="1511415" y="5069945"/>
            <a:ext cx="1730602" cy="584775"/>
          </a:xfrm>
          <a:prstGeom prst="rect">
            <a:avLst/>
          </a:prstGeom>
          <a:noFill/>
          <a:ln w="28575">
            <a:solidFill>
              <a:srgbClr val="00B0F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250,000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Long Run Average</a:t>
            </a:r>
          </a:p>
        </p:txBody>
      </p:sp>
      <p:cxnSp>
        <p:nvCxnSpPr>
          <p:cNvPr id="8" name="Straight Arrow Connector 7">
            <a:extLst>
              <a:ext uri="{FF2B5EF4-FFF2-40B4-BE49-F238E27FC236}">
                <a16:creationId xmlns:a16="http://schemas.microsoft.com/office/drawing/2014/main" id="{7F75D137-BD32-40CB-9154-0E229CDF61D4}"/>
              </a:ext>
            </a:extLst>
          </p:cNvPr>
          <p:cNvCxnSpPr/>
          <p:nvPr/>
        </p:nvCxnSpPr>
        <p:spPr>
          <a:xfrm>
            <a:off x="2352599" y="5654720"/>
            <a:ext cx="67112" cy="43323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10E4E8-BBEA-44FA-8708-9A679B2B9916}"/>
              </a:ext>
            </a:extLst>
          </p:cNvPr>
          <p:cNvSpPr txBox="1"/>
          <p:nvPr/>
        </p:nvSpPr>
        <p:spPr>
          <a:xfrm>
            <a:off x="4177549" y="5104999"/>
            <a:ext cx="1589538" cy="830997"/>
          </a:xfrm>
          <a:prstGeom prst="rect">
            <a:avLst/>
          </a:prstGeom>
          <a:noFill/>
          <a:ln w="28575">
            <a:solidFill>
              <a:srgbClr val="FF000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484,000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2008-09 Average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Great Recession</a:t>
            </a:r>
          </a:p>
        </p:txBody>
      </p:sp>
      <p:cxnSp>
        <p:nvCxnSpPr>
          <p:cNvPr id="10" name="Straight Connector 9">
            <a:extLst>
              <a:ext uri="{FF2B5EF4-FFF2-40B4-BE49-F238E27FC236}">
                <a16:creationId xmlns:a16="http://schemas.microsoft.com/office/drawing/2014/main" id="{91DF12B7-1A22-45F2-A4D3-A6CAA4482DF5}"/>
              </a:ext>
            </a:extLst>
          </p:cNvPr>
          <p:cNvCxnSpPr/>
          <p:nvPr/>
        </p:nvCxnSpPr>
        <p:spPr>
          <a:xfrm>
            <a:off x="6158787" y="6023295"/>
            <a:ext cx="15003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D23938-0C69-42B1-BF8C-EF8E62BB6C75}"/>
              </a:ext>
            </a:extLst>
          </p:cNvPr>
          <p:cNvCxnSpPr>
            <a:cxnSpLocks/>
          </p:cNvCxnSpPr>
          <p:nvPr/>
        </p:nvCxnSpPr>
        <p:spPr>
          <a:xfrm>
            <a:off x="5767087" y="5563398"/>
            <a:ext cx="585304" cy="4598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3150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6178" name="Object 1">
            <a:extLst>
              <a:ext uri="{FF2B5EF4-FFF2-40B4-BE49-F238E27FC236}">
                <a16:creationId xmlns:a16="http://schemas.microsoft.com/office/drawing/2014/main" id="{4A882F29-72E4-47E7-9E53-0C56C4AD3E78}"/>
              </a:ext>
            </a:extLst>
          </p:cNvPr>
          <p:cNvGraphicFramePr>
            <a:graphicFrameLocks noChangeAspect="1"/>
          </p:cNvGraphicFramePr>
          <p:nvPr/>
        </p:nvGraphicFramePr>
        <p:xfrm>
          <a:off x="152400" y="872526"/>
          <a:ext cx="8839200" cy="5833074"/>
        </p:xfrm>
        <a:graphic>
          <a:graphicData uri="http://schemas.openxmlformats.org/presentationml/2006/ole">
            <mc:AlternateContent xmlns:mc="http://schemas.openxmlformats.org/markup-compatibility/2006">
              <mc:Choice xmlns:v="urn:schemas-microsoft-com:vml" Requires="v">
                <p:oleObj spid="_x0000_s8199" name="Chart" r:id="rId3" imgW="5981824" imgH="5505570" progId="MSGraph.Chart.8">
                  <p:embed followColorScheme="full"/>
                </p:oleObj>
              </mc:Choice>
              <mc:Fallback>
                <p:oleObj name="Chart" r:id="rId3" imgW="5981824" imgH="5505570" progId="MSGraph.Chart.8">
                  <p:embed followColorScheme="full"/>
                  <p:pic>
                    <p:nvPicPr>
                      <p:cNvPr id="306178" name="Object 1">
                        <a:extLst>
                          <a:ext uri="{FF2B5EF4-FFF2-40B4-BE49-F238E27FC236}">
                            <a16:creationId xmlns:a16="http://schemas.microsoft.com/office/drawing/2014/main" id="{4A882F29-72E4-47E7-9E53-0C56C4AD3E78}"/>
                          </a:ext>
                        </a:extLst>
                      </p:cNvPr>
                      <p:cNvPicPr>
                        <a:picLocks noChangeAspect="1" noChangeArrowheads="1"/>
                      </p:cNvPicPr>
                      <p:nvPr/>
                    </p:nvPicPr>
                    <p:blipFill>
                      <a:blip r:embed="rId4"/>
                      <a:srcRect/>
                      <a:stretch>
                        <a:fillRect/>
                      </a:stretch>
                    </p:blipFill>
                    <p:spPr bwMode="auto">
                      <a:xfrm>
                        <a:off x="152400" y="872526"/>
                        <a:ext cx="8839200" cy="5833074"/>
                      </a:xfrm>
                      <a:prstGeom prst="rect">
                        <a:avLst/>
                      </a:prstGeom>
                      <a:noFill/>
                      <a:ln>
                        <a:noFill/>
                      </a:ln>
                    </p:spPr>
                  </p:pic>
                </p:oleObj>
              </mc:Fallback>
            </mc:AlternateContent>
          </a:graphicData>
        </a:graphic>
      </p:graphicFrame>
      <p:sp>
        <p:nvSpPr>
          <p:cNvPr id="3" name="Title 3">
            <a:extLst>
              <a:ext uri="{FF2B5EF4-FFF2-40B4-BE49-F238E27FC236}">
                <a16:creationId xmlns:a16="http://schemas.microsoft.com/office/drawing/2014/main" id="{4ED3B22F-5F70-4B1F-9CCA-E0245FA3C4C7}"/>
              </a:ext>
            </a:extLst>
          </p:cNvPr>
          <p:cNvSpPr txBox="1">
            <a:spLocks/>
          </p:cNvSpPr>
          <p:nvPr/>
        </p:nvSpPr>
        <p:spPr bwMode="auto">
          <a:xfrm>
            <a:off x="387349" y="-20026"/>
            <a:ext cx="8628951" cy="892552"/>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881635"/>
                </a:solidFill>
                <a:effectLst/>
                <a:uLnTx/>
                <a:uFillTx/>
                <a:latin typeface="Rockwell" panose="02060603020205020403" pitchFamily="18" charset="0"/>
                <a:ea typeface="+mj-ea"/>
                <a:cs typeface="+mj-cs"/>
              </a:rPr>
              <a:t>6.7% U.S. Unemployment Rate is Above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881635"/>
                </a:solidFill>
                <a:effectLst/>
                <a:uLnTx/>
                <a:uFillTx/>
                <a:latin typeface="Rockwell" panose="02060603020205020403" pitchFamily="18" charset="0"/>
                <a:ea typeface="+mj-ea"/>
                <a:cs typeface="+mj-cs"/>
              </a:rPr>
              <a:t>the Natural Unemployment of 4.5%</a:t>
            </a:r>
          </a:p>
        </p:txBody>
      </p:sp>
      <p:sp>
        <p:nvSpPr>
          <p:cNvPr id="4" name="TextBox 3">
            <a:extLst>
              <a:ext uri="{FF2B5EF4-FFF2-40B4-BE49-F238E27FC236}">
                <a16:creationId xmlns:a16="http://schemas.microsoft.com/office/drawing/2014/main" id="{C3F04C8B-B6CA-451E-8415-3F17AB341D5B}"/>
              </a:ext>
            </a:extLst>
          </p:cNvPr>
          <p:cNvSpPr txBox="1"/>
          <p:nvPr/>
        </p:nvSpPr>
        <p:spPr>
          <a:xfrm>
            <a:off x="5874589" y="5437448"/>
            <a:ext cx="1423357" cy="276999"/>
          </a:xfrm>
          <a:prstGeom prst="rect">
            <a:avLst/>
          </a:prstGeom>
          <a:noFill/>
          <a:ln w="28575">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3.5% in February</a:t>
            </a:r>
          </a:p>
        </p:txBody>
      </p:sp>
      <p:cxnSp>
        <p:nvCxnSpPr>
          <p:cNvPr id="5" name="Straight Arrow Connector 4"/>
          <p:cNvCxnSpPr/>
          <p:nvPr/>
        </p:nvCxnSpPr>
        <p:spPr>
          <a:xfrm flipV="1">
            <a:off x="7177177" y="4925683"/>
            <a:ext cx="120770" cy="51176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F04C8B-B6CA-451E-8415-3F17AB341D5B}"/>
              </a:ext>
            </a:extLst>
          </p:cNvPr>
          <p:cNvSpPr txBox="1"/>
          <p:nvPr/>
        </p:nvSpPr>
        <p:spPr>
          <a:xfrm>
            <a:off x="5572665" y="1535433"/>
            <a:ext cx="1423357" cy="276999"/>
          </a:xfrm>
          <a:prstGeom prst="rect">
            <a:avLst/>
          </a:prstGeom>
          <a:noFill/>
          <a:ln w="28575">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14.7% in April</a:t>
            </a:r>
          </a:p>
        </p:txBody>
      </p:sp>
      <p:cxnSp>
        <p:nvCxnSpPr>
          <p:cNvPr id="8" name="Straight Arrow Connector 7"/>
          <p:cNvCxnSpPr/>
          <p:nvPr/>
        </p:nvCxnSpPr>
        <p:spPr>
          <a:xfrm>
            <a:off x="7019025" y="1590404"/>
            <a:ext cx="365186" cy="551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F04C8B-B6CA-451E-8415-3F17AB341D5B}"/>
              </a:ext>
            </a:extLst>
          </p:cNvPr>
          <p:cNvSpPr txBox="1"/>
          <p:nvPr/>
        </p:nvSpPr>
        <p:spPr>
          <a:xfrm>
            <a:off x="7641566" y="3055500"/>
            <a:ext cx="635659" cy="646331"/>
          </a:xfrm>
          <a:prstGeom prst="rect">
            <a:avLst/>
          </a:prstGeom>
          <a:noFill/>
          <a:ln w="28575">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6.7%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Rockwell" panose="02060603020205020403" pitchFamily="18" charset="0"/>
                <a:ea typeface="+mn-ea"/>
                <a:cs typeface="+mn-cs"/>
              </a:rPr>
              <a:t>Nov.</a:t>
            </a:r>
          </a:p>
        </p:txBody>
      </p:sp>
      <p:cxnSp>
        <p:nvCxnSpPr>
          <p:cNvPr id="11" name="Straight Arrow Connector 10"/>
          <p:cNvCxnSpPr>
            <a:cxnSpLocks/>
          </p:cNvCxnSpPr>
          <p:nvPr/>
        </p:nvCxnSpPr>
        <p:spPr>
          <a:xfrm flipH="1">
            <a:off x="7784984" y="3701831"/>
            <a:ext cx="159390" cy="25777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5729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6178" name="Object 1">
            <a:extLst>
              <a:ext uri="{FF2B5EF4-FFF2-40B4-BE49-F238E27FC236}">
                <a16:creationId xmlns:a16="http://schemas.microsoft.com/office/drawing/2014/main" id="{4A882F29-72E4-47E7-9E53-0C56C4AD3E78}"/>
              </a:ext>
            </a:extLst>
          </p:cNvPr>
          <p:cNvGraphicFramePr>
            <a:graphicFrameLocks noChangeAspect="1"/>
          </p:cNvGraphicFramePr>
          <p:nvPr/>
        </p:nvGraphicFramePr>
        <p:xfrm>
          <a:off x="152400" y="1028700"/>
          <a:ext cx="8839200" cy="5676900"/>
        </p:xfrm>
        <a:graphic>
          <a:graphicData uri="http://schemas.openxmlformats.org/presentationml/2006/ole">
            <mc:AlternateContent xmlns:mc="http://schemas.openxmlformats.org/markup-compatibility/2006">
              <mc:Choice xmlns:v="urn:schemas-microsoft-com:vml" Requires="v">
                <p:oleObj spid="_x0000_s13318" name="Chart" r:id="rId3" imgW="5981824" imgH="5505570" progId="MSGraph.Chart.8">
                  <p:embed followColorScheme="full"/>
                </p:oleObj>
              </mc:Choice>
              <mc:Fallback>
                <p:oleObj name="Chart" r:id="rId3" imgW="5981824" imgH="5505570" progId="MSGraph.Chart.8">
                  <p:embed followColorScheme="full"/>
                  <p:pic>
                    <p:nvPicPr>
                      <p:cNvPr id="306178" name="Object 1">
                        <a:extLst>
                          <a:ext uri="{FF2B5EF4-FFF2-40B4-BE49-F238E27FC236}">
                            <a16:creationId xmlns:a16="http://schemas.microsoft.com/office/drawing/2014/main" id="{4A882F29-72E4-47E7-9E53-0C56C4AD3E78}"/>
                          </a:ext>
                        </a:extLst>
                      </p:cNvPr>
                      <p:cNvPicPr>
                        <a:picLocks noChangeAspect="1" noChangeArrowheads="1"/>
                      </p:cNvPicPr>
                      <p:nvPr/>
                    </p:nvPicPr>
                    <p:blipFill>
                      <a:blip r:embed="rId4"/>
                      <a:srcRect/>
                      <a:stretch>
                        <a:fillRect/>
                      </a:stretch>
                    </p:blipFill>
                    <p:spPr bwMode="auto">
                      <a:xfrm>
                        <a:off x="152400" y="1028700"/>
                        <a:ext cx="8839200" cy="5676900"/>
                      </a:xfrm>
                      <a:prstGeom prst="rect">
                        <a:avLst/>
                      </a:prstGeom>
                      <a:noFill/>
                      <a:ln>
                        <a:noFill/>
                      </a:ln>
                    </p:spPr>
                  </p:pic>
                </p:oleObj>
              </mc:Fallback>
            </mc:AlternateContent>
          </a:graphicData>
        </a:graphic>
      </p:graphicFrame>
      <p:sp>
        <p:nvSpPr>
          <p:cNvPr id="3" name="Title 3">
            <a:extLst>
              <a:ext uri="{FF2B5EF4-FFF2-40B4-BE49-F238E27FC236}">
                <a16:creationId xmlns:a16="http://schemas.microsoft.com/office/drawing/2014/main" id="{5FC3735D-F150-40DE-91DC-EFB7EC5D3406}"/>
              </a:ext>
            </a:extLst>
          </p:cNvPr>
          <p:cNvSpPr txBox="1">
            <a:spLocks/>
          </p:cNvSpPr>
          <p:nvPr/>
        </p:nvSpPr>
        <p:spPr bwMode="auto">
          <a:xfrm>
            <a:off x="278292" y="105809"/>
            <a:ext cx="8628951" cy="892552"/>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881635"/>
                </a:solidFill>
                <a:effectLst/>
                <a:uLnTx/>
                <a:uFillTx/>
                <a:latin typeface="Rockwell" panose="02060603020205020403" pitchFamily="18" charset="0"/>
                <a:ea typeface="+mj-ea"/>
                <a:cs typeface="+mj-cs"/>
              </a:rPr>
              <a:t>12% Underemployment Rate is 3 Percentage Points Above the 9% Natural Underemployment Rate</a:t>
            </a:r>
          </a:p>
        </p:txBody>
      </p:sp>
    </p:spTree>
    <p:extLst>
      <p:ext uri="{BB962C8B-B14F-4D97-AF65-F5344CB8AC3E}">
        <p14:creationId xmlns:p14="http://schemas.microsoft.com/office/powerpoint/2010/main" val="2399305484"/>
      </p:ext>
    </p:extLst>
  </p:cSld>
  <p:clrMapOvr>
    <a:masterClrMapping/>
  </p:clrMapOvr>
  <p:transition/>
</p:sld>
</file>

<file path=ppt/theme/theme1.xml><?xml version="1.0" encoding="utf-8"?>
<a:theme xmlns:a="http://schemas.openxmlformats.org/drawingml/2006/main" name="CORP-Std-0617">
  <a:themeElements>
    <a:clrScheme name="Corporate">
      <a:dk1>
        <a:srgbClr val="292934"/>
      </a:dk1>
      <a:lt1>
        <a:srgbClr val="FFFFFF"/>
      </a:lt1>
      <a:dk2>
        <a:srgbClr val="000000"/>
      </a:dk2>
      <a:lt2>
        <a:srgbClr val="CCCCCC"/>
      </a:lt2>
      <a:accent1>
        <a:srgbClr val="881635"/>
      </a:accent1>
      <a:accent2>
        <a:srgbClr val="DC661D"/>
      </a:accent2>
      <a:accent3>
        <a:srgbClr val="005689"/>
      </a:accent3>
      <a:accent4>
        <a:srgbClr val="4B7520"/>
      </a:accent4>
      <a:accent5>
        <a:srgbClr val="C07888"/>
      </a:accent5>
      <a:accent6>
        <a:srgbClr val="FAB27B"/>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91738"/>
        </a:accent1>
        <a:accent2>
          <a:srgbClr val="A19675"/>
        </a:accent2>
        <a:accent3>
          <a:srgbClr val="FFFFFF"/>
        </a:accent3>
        <a:accent4>
          <a:srgbClr val="000000"/>
        </a:accent4>
        <a:accent5>
          <a:srgbClr val="C4ABAE"/>
        </a:accent5>
        <a:accent6>
          <a:srgbClr val="918769"/>
        </a:accent6>
        <a:hlink>
          <a:srgbClr val="B2B2B2"/>
        </a:hlink>
        <a:folHlink>
          <a:srgbClr val="41544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881635"/>
        </a:dk2>
        <a:lt2>
          <a:srgbClr val="808080"/>
        </a:lt2>
        <a:accent1>
          <a:srgbClr val="891738"/>
        </a:accent1>
        <a:accent2>
          <a:srgbClr val="C07888"/>
        </a:accent2>
        <a:accent3>
          <a:srgbClr val="FFFFFF"/>
        </a:accent3>
        <a:accent4>
          <a:srgbClr val="000000"/>
        </a:accent4>
        <a:accent5>
          <a:srgbClr val="C4ABAE"/>
        </a:accent5>
        <a:accent6>
          <a:srgbClr val="AE6C7B"/>
        </a:accent6>
        <a:hlink>
          <a:srgbClr val="DC661D"/>
        </a:hlink>
        <a:folHlink>
          <a:srgbClr val="FAB27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CB432A6-4672-441D-BADC-71D421C12340}" vid="{5313CDCA-8156-4BA0-A4F1-C9BC678B1012}"/>
    </a:ext>
  </a:extLst>
</a:theme>
</file>

<file path=ppt/theme/theme2.xml><?xml version="1.0" encoding="utf-8"?>
<a:theme xmlns:a="http://schemas.openxmlformats.org/drawingml/2006/main" name="1_newMishkin_template">
  <a:themeElements>
    <a:clrScheme name="newMishki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Mishkin_template">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Mishki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Mishki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Mishki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Mishki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Mishki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Mishki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Mishkin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Mishki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Mishki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Mishki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Mishki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Mishki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sign_template_masterPPT">
  <a:themeElements>
    <a:clrScheme name="design_template_masterP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_master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1" fontAlgn="base" latinLnBrk="0" hangingPunct="1">
          <a:lnSpc>
            <a:spcPct val="90000"/>
          </a:lnSpc>
          <a:spcBef>
            <a:spcPct val="10000"/>
          </a:spcBef>
          <a:spcAft>
            <a:spcPct val="1000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1" fontAlgn="base" latinLnBrk="0" hangingPunct="1">
          <a:lnSpc>
            <a:spcPct val="90000"/>
          </a:lnSpc>
          <a:spcBef>
            <a:spcPct val="10000"/>
          </a:spcBef>
          <a:spcAft>
            <a:spcPct val="1000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sign_template_master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_masterP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_master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_masterPP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_master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_master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_master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System" displayName="System" id="921da136-bb4d-4782-a7a4-a87f976f0e76" isdomainofvalue="False" dataSourceId="1281fc6c-bd87-45a8-8695-26fed0bc1fa4"/>
</file>

<file path=customXml/item10.xml><?xml version="1.0" encoding="utf-8"?>
<VariableListDefinition name="AD_HOC" displayName="AD_HOC" id="18fcb5b5-6b8a-4cb1-92e0-8657c19454c4" isdomainofvalue="False" dataSourceId="67586a67-e10c-415f-b3b3-297c1e8a2a56"/>
</file>

<file path=customXml/item2.xml><?xml version="1.0" encoding="utf-8"?>
<VariableList UniqueId="a28a88a5-2da0-4548-9afa-37446955e098" Name="Computed" ContentType="XML" MajorVersion="0" MinorVersion="1" isLocalCopy="False" IsBaseObject="False" DataSourceId="c11cd1ce-91ab-4ffc-a6b0-c8f415e666b8" DataSourceMajorVersion="0" DataSourceMinorVersion="1"/>
</file>

<file path=customXml/item3.xml><?xml version="1.0" encoding="utf-8"?>
<VariableListDefinition name="Computed" displayName="Computed" id="a28a88a5-2da0-4548-9afa-37446955e098" isdomainofvalue="False" dataSourceId="c11cd1ce-91ab-4ffc-a6b0-c8f415e666b8"/>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VariableList UniqueId="921da136-bb4d-4782-a7a4-a87f976f0e76" Name="System" ContentType="XML" MajorVersion="0" MinorVersion="1" isLocalCopy="False" IsBaseObject="False" DataSourceId="1281fc6c-bd87-45a8-8695-26fed0bc1fa4" DataSourceMajorVersion="0" DataSourceMinorVersion="1"/>
</file>

<file path=customXml/item6.xml><?xml version="1.0" encoding="utf-8"?>
<AllExternalAdhocVariableMappings/>
</file>

<file path=customXml/item7.xml><?xml version="1.0" encoding="utf-8"?>
<p:properties xmlns:p="http://schemas.microsoft.com/office/2006/metadata/properties" xmlns:xsi="http://www.w3.org/2001/XMLSchema-instance" xmlns:pc="http://schemas.microsoft.com/office/infopath/2007/PartnerControls">
  <documentManagement/>
</p:properties>
</file>

<file path=customXml/item8.xml><?xml version="1.0" encoding="utf-8"?>
<VariableList UniqueId="18fcb5b5-6b8a-4cb1-92e0-8657c19454c4" Name="AD_HOC" ContentType="XML" MajorVersion="0" MinorVersion="1" isLocalCopy="False" IsBaseObject="False" DataSourceId="67586a67-e10c-415f-b3b3-297c1e8a2a56" DataSourceMajorVersion="0" DataSourceMinorVersion="1"/>
</file>

<file path=customXml/item9.xml><?xml version="1.0" encoding="utf-8"?>
<ct:contentTypeSchema xmlns:ct="http://schemas.microsoft.com/office/2006/metadata/contentType" xmlns:ma="http://schemas.microsoft.com/office/2006/metadata/properties/metaAttributes" ct:_="" ma:_="" ma:contentTypeName="Document" ma:contentTypeID="0x010100467E4182F9B9954DA1EDD66DC7B713E3" ma:contentTypeVersion="13" ma:contentTypeDescription="Create a new document." ma:contentTypeScope="" ma:versionID="52cac83c15e7b1bce4fb92495eaf253f">
  <xsd:schema xmlns:xsd="http://www.w3.org/2001/XMLSchema" xmlns:xs="http://www.w3.org/2001/XMLSchema" xmlns:p="http://schemas.microsoft.com/office/2006/metadata/properties" xmlns:ns3="1fff9238-38c0-454d-a9c7-51745dde73e2" xmlns:ns4="0b649c20-9ea0-46f2-a7ef-82b69ab99b6e" targetNamespace="http://schemas.microsoft.com/office/2006/metadata/properties" ma:root="true" ma:fieldsID="516ea45d247d62f6467e796b3d0958a0" ns3:_="" ns4:_="">
    <xsd:import namespace="1fff9238-38c0-454d-a9c7-51745dde73e2"/>
    <xsd:import namespace="0b649c20-9ea0-46f2-a7ef-82b69ab99b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f9238-38c0-454d-a9c7-51745dde73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649c20-9ea0-46f2-a7ef-82b69ab99b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86FAC8-EB14-48A1-B87B-207CE76D1BAE}">
  <ds:schemaRefs/>
</ds:datastoreItem>
</file>

<file path=customXml/itemProps10.xml><?xml version="1.0" encoding="utf-8"?>
<ds:datastoreItem xmlns:ds="http://schemas.openxmlformats.org/officeDocument/2006/customXml" ds:itemID="{953DC9D7-7798-453B-AD0A-CC14129C45A8}">
  <ds:schemaRefs/>
</ds:datastoreItem>
</file>

<file path=customXml/itemProps2.xml><?xml version="1.0" encoding="utf-8"?>
<ds:datastoreItem xmlns:ds="http://schemas.openxmlformats.org/officeDocument/2006/customXml" ds:itemID="{451528BB-3D7C-402A-B2DD-746563CD3C5B}">
  <ds:schemaRefs/>
</ds:datastoreItem>
</file>

<file path=customXml/itemProps3.xml><?xml version="1.0" encoding="utf-8"?>
<ds:datastoreItem xmlns:ds="http://schemas.openxmlformats.org/officeDocument/2006/customXml" ds:itemID="{A7F99D06-9172-4F9D-BB8E-C848193C9CE8}">
  <ds:schemaRefs/>
</ds:datastoreItem>
</file>

<file path=customXml/itemProps4.xml><?xml version="1.0" encoding="utf-8"?>
<ds:datastoreItem xmlns:ds="http://schemas.openxmlformats.org/officeDocument/2006/customXml" ds:itemID="{E6F12A2F-A030-4434-820B-6D272762A0A5}">
  <ds:schemaRefs>
    <ds:schemaRef ds:uri="http://schemas.microsoft.com/sharepoint/v3/contenttype/forms"/>
  </ds:schemaRefs>
</ds:datastoreItem>
</file>

<file path=customXml/itemProps5.xml><?xml version="1.0" encoding="utf-8"?>
<ds:datastoreItem xmlns:ds="http://schemas.openxmlformats.org/officeDocument/2006/customXml" ds:itemID="{34E439AD-2F6E-4D8D-87FE-0B2C0AF34C9E}">
  <ds:schemaRefs/>
</ds:datastoreItem>
</file>

<file path=customXml/itemProps6.xml><?xml version="1.0" encoding="utf-8"?>
<ds:datastoreItem xmlns:ds="http://schemas.openxmlformats.org/officeDocument/2006/customXml" ds:itemID="{6AABB2F7-BDA7-41C7-ACAA-7DEFB9C8C420}">
  <ds:schemaRefs/>
</ds:datastoreItem>
</file>

<file path=customXml/itemProps7.xml><?xml version="1.0" encoding="utf-8"?>
<ds:datastoreItem xmlns:ds="http://schemas.openxmlformats.org/officeDocument/2006/customXml" ds:itemID="{CC8ADF35-AE20-46A3-AF2D-6085350F83C0}">
  <ds:schemaRefs>
    <ds:schemaRef ds:uri="http://schemas.microsoft.com/office/2006/metadata/properties"/>
    <ds:schemaRef ds:uri="http://schemas.microsoft.com/office/infopath/2007/PartnerControls"/>
  </ds:schemaRefs>
</ds:datastoreItem>
</file>

<file path=customXml/itemProps8.xml><?xml version="1.0" encoding="utf-8"?>
<ds:datastoreItem xmlns:ds="http://schemas.openxmlformats.org/officeDocument/2006/customXml" ds:itemID="{E1E2DF1E-2F83-424A-81BD-17CCF5EFF8F9}">
  <ds:schemaRefs/>
</ds:datastoreItem>
</file>

<file path=customXml/itemProps9.xml><?xml version="1.0" encoding="utf-8"?>
<ds:datastoreItem xmlns:ds="http://schemas.openxmlformats.org/officeDocument/2006/customXml" ds:itemID="{38F94E89-D966-48B9-976F-7A53C4EA7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ff9238-38c0-454d-a9c7-51745dde73e2"/>
    <ds:schemaRef ds:uri="0b649c20-9ea0-46f2-a7ef-82b69ab99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CUNAMutualGroup_CORP-Std</Template>
  <TotalTime>11844</TotalTime>
  <Words>2193</Words>
  <Application>Microsoft Office PowerPoint</Application>
  <PresentationFormat>On-screen Show (4:3)</PresentationFormat>
  <Paragraphs>294</Paragraphs>
  <Slides>32</Slides>
  <Notes>24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4" baseType="lpstr">
      <vt:lpstr>Arial</vt:lpstr>
      <vt:lpstr>Arial Narrow</vt:lpstr>
      <vt:lpstr>Century Gothic</vt:lpstr>
      <vt:lpstr>Helvetica</vt:lpstr>
      <vt:lpstr>Rockwell</vt:lpstr>
      <vt:lpstr>Times</vt:lpstr>
      <vt:lpstr>Times New Roman</vt:lpstr>
      <vt:lpstr>Verdana</vt:lpstr>
      <vt:lpstr>CORP-Std-0617</vt:lpstr>
      <vt:lpstr>1_newMishkin_template</vt:lpstr>
      <vt:lpstr>1_design_template_masterPPT</vt:lpstr>
      <vt:lpstr>Chart</vt:lpstr>
      <vt:lpstr>Post Election –Now What? Economic Update </vt:lpstr>
      <vt:lpstr>Joe Biden’s Economic Plan</vt:lpstr>
      <vt:lpstr>Macroeconomic Outcomes of Presidential Election</vt:lpstr>
      <vt:lpstr>The COVID-19 Recession Reduced Output by 2.9% in the 3rd Quarter of 2020 Vs. 1-Year Ago</vt:lpstr>
      <vt:lpstr>Low Inflation for the Foreseeable Future</vt:lpstr>
      <vt:lpstr>PowerPoint Presentation</vt:lpstr>
      <vt:lpstr>PowerPoint Presentation</vt:lpstr>
      <vt:lpstr>PowerPoint Presentation</vt:lpstr>
      <vt:lpstr>PowerPoint Presentation</vt:lpstr>
      <vt:lpstr>CU Loan Delinquency Rate Rising to 1.1% CU Loan Charge-off Rates Rising to 1.0%</vt:lpstr>
      <vt:lpstr>Hysteresis: The Degree to Which an Economic System Returns to Its Original State after an External Shock</vt:lpstr>
      <vt:lpstr>Hysteresis: The Degree to Which an Economic System Returns to Its Original State after an External Shock</vt:lpstr>
      <vt:lpstr>Confirmed COVID Cases  Per 1 million population (Days since reaching 5 cases per million, to November 29)</vt:lpstr>
      <vt:lpstr>COVID DEATHS   Per 1 million population (Days since reaching 1 death per million, to November 29)</vt:lpstr>
      <vt:lpstr>Confirmed Cases in the US per Day to November 29 (Daily Changes, Seven Day Moving Average)</vt:lpstr>
      <vt:lpstr>Currently in Hospital to November 29 (Seven Day Moving Average)</vt:lpstr>
      <vt:lpstr>Confirmed Deaths in the US Per Day to November 29 (Daily Changes, Seven Day Moving Average)</vt:lpstr>
      <vt:lpstr>Daily COVID Tests, and Percent of Tests Positive Seven Day Moving Averages, to November 29</vt:lpstr>
      <vt:lpstr>Record Low Interest Rates and Yield Curve Shifting Down</vt:lpstr>
      <vt:lpstr>Negative Real Interest Rates, Low Inflation Expectations are Pushing Nominal Interest Rates to Record Lows</vt:lpstr>
      <vt:lpstr>Falling Deposit Pricing and  Lower Fed Funds Interest Rate</vt:lpstr>
      <vt:lpstr>PowerPoint Presentation</vt:lpstr>
      <vt:lpstr>PowerPoint Presentation</vt:lpstr>
      <vt:lpstr>PowerPoint Presentation</vt:lpstr>
      <vt:lpstr>PowerPoint Presentation</vt:lpstr>
      <vt:lpstr>PowerPoint Presentation</vt:lpstr>
      <vt:lpstr>Rebounding Auto Sales</vt:lpstr>
      <vt:lpstr>Home Sales are Strong</vt:lpstr>
      <vt:lpstr>6% Credit Union Loan Growth in 2020</vt:lpstr>
      <vt:lpstr>18.6% Credit Union Saving Growth in 2020</vt:lpstr>
      <vt:lpstr>Economic Forecast</vt:lpstr>
      <vt:lpstr>Economic Forecast – November 18th, 2020</vt:lpstr>
    </vt:vector>
  </TitlesOfParts>
  <Company>CUNA Mutual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Larson, Karen I.</dc:creator>
  <cp:lastModifiedBy>Sandi M HAASE</cp:lastModifiedBy>
  <cp:revision>247</cp:revision>
  <cp:lastPrinted>2020-09-09T16:47:38Z</cp:lastPrinted>
  <dcterms:created xsi:type="dcterms:W3CDTF">2020-04-13T19:20:35Z</dcterms:created>
  <dcterms:modified xsi:type="dcterms:W3CDTF">2020-12-08T19:49:25Z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0x010100467E4182F9B9954DA1EDD66DC7B713E3</vt:lpwstr>
  </property>
</Properties>
</file>